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B7860-2A7F-4097-B9E5-E83A86A8086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6ED07-3C0F-482F-A53C-C19784A36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2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Винник А. </a:t>
            </a:r>
            <a:r>
              <a:rPr lang="ru-RU" dirty="0" err="1" smtClean="0"/>
              <a:t>Гнатко</a:t>
            </a:r>
            <a:r>
              <a:rPr lang="ru-RU" dirty="0" smtClean="0"/>
              <a:t> А. 11-Б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ED07-3C0F-482F-A53C-C19784A36E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21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4585" y="188640"/>
            <a:ext cx="57539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Строгий и стройный </a:t>
            </a:r>
            <a:br>
              <a:rPr lang="ru-RU" sz="4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Петербурга</a:t>
            </a:r>
            <a:endParaRPr lang="ru-RU" sz="4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164288" cy="4433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699792" y="6309320"/>
            <a:ext cx="3143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11 КЛАСС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5564"/>
            <a:ext cx="46085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украшение дворца — огромный зал с белыми колоннами, способный вместить пять тысяч человек, предназначался для торжественных празднеств. О его красоте восторженно писал Г. Р. Державин</a:t>
            </a: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Великолепные чертоги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столько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расстоят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локтях,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глас трубы в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ловецки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роги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Едва в их слышится концах.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возвышенными стенами,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небо, наклонился свод;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огромными столпами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Отворен в них к утехам вход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48565"/>
            <a:ext cx="5652120" cy="361735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885865" y="3767723"/>
            <a:ext cx="32758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1906-1907 годы Зимний сад Таврического дворца был перестроен в зал заседаний Государственной думы, для чего пришлось открытую колоннаду заложить кирпичом.</a:t>
            </a:r>
          </a:p>
        </p:txBody>
      </p:sp>
    </p:spTree>
    <p:extLst>
      <p:ext uri="{BB962C8B-B14F-4D97-AF65-F5344CB8AC3E}">
        <p14:creationId xmlns:p14="http://schemas.microsoft.com/office/powerpoint/2010/main" val="37889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376" y="116632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Петербурге начала XIX в. на первое место выдвигаются градостроительные задачи — создание архитектурных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ансамблей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площадей. Большая протяжённость фасадов зданий,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украшенных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скульптурными композициями, простота ордерных форм существенно изменили облик города.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94288"/>
            <a:ext cx="6793719" cy="38214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07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главных достопримечательностей, визитной карточкой Петербурга стало здание Адмиралтейства, к которому вели три главные магистрали города. Мечта Петра I о том, что «все флаги в гости будут к нам», вскоре стала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реальностью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корабли «...со всех концов земли к богатым пристаням» стремились.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08" y="2647551"/>
            <a:ext cx="6191250" cy="406717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390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110" y="942670"/>
            <a:ext cx="38164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фасад протяжённостью в 406 м (!) имел небольшую высоту — 16 м. Чтобы избежать монотонности и однообразия, Захаров разбивает фасад на пять частей. Его центром остаётся башня с золочёным шпилем «адмиралтейской иглы», вознёсшейся на высоту 72 м. . Кораблик, венчающий шпиль, стал своеобразным символом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столицы морской державы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11" y="586408"/>
            <a:ext cx="3696411" cy="554461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58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61285"/>
            <a:ext cx="421196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Д. Захаров тщательно продумал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скульптурные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украшения архитектурного комплекса. Они также были призваны оживить общий вид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монументального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здания. Для этих целей были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привлечены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скульпторы того времени. Феодосий Фёдорович Щедрин (1751 —1825) изваял две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морских нимф, поддерживающих небесную сферу, — символ русского мореплавания, охватившего все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океаны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Земли. Им же были созданы 450 аллегорических масок над окнами.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72" y="633616"/>
            <a:ext cx="4091716" cy="587570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531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Иванович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Теребенев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(1780—1815) украсил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двумя летящими фигурами Славы со окрещёнными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знамёнами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осеняющими корабли русского флота. Ему принадлежит аллегорическое панно с изображением Нептуна, передающего Петру I трезубец — символ владычества над морями.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2355837"/>
            <a:ext cx="6408712" cy="426820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18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собор — одно из самых грандиозных по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замыслу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великолепных по исполнению сооружений Андрея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Никифоровича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Воронихина. Это замечательное здание, ставшее делом всей жизни архитектора, до сих пор является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украшением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Петербурга. Император пожелал, чтобы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как можно больше походил на собор Святого Петра в Риме. Обязательным условием было возведение колоннады перед фасадом здания.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82" y="2886365"/>
            <a:ext cx="5359604" cy="357602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34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украшением собора является колоннада из 144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расположенных в четыре ряда. Она естественно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широкую площадь, сливающуюся с главной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магистралью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— Невским проспектом. Мерный и сдержанный ритм колоннады с обеих сторон завершается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широкими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проездами (около 7 м), напоминающими античные триумфальные арки.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3" y="2312298"/>
            <a:ext cx="4365104" cy="436510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8" r="10277"/>
          <a:stretch/>
        </p:blipFill>
        <p:spPr>
          <a:xfrm>
            <a:off x="4535996" y="2312298"/>
            <a:ext cx="4506265" cy="436510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269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2691"/>
            <a:ext cx="88204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 торжественности и гармонии не только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и усиливается внутри здания. Стройные ряды парных колонн, высеченных из монолитных блоков розового гранита, разделяют пространства трёх нефов. Несмотря на скупость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декоративного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убранства, стены, колонны и высокие своды собора блещут и переливаются полированным гранитом, мрамором и золочёной бронзой.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92" y="2541031"/>
            <a:ext cx="6402288" cy="41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6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803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Крупнейшим центром классицистической архитектуры стал Петербург — новая столица Российского государства.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4899" y="256490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город в плавных разворотах,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подчёркивает даль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проспектах, арках и воротах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Классическая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дворцы, ограды, зданья,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львы, и этот конь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Видны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бы для любованья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ладонь...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Д. Самойлов. «Над Невой»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63378"/>
            <a:ext cx="3579862" cy="47731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91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6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Архитектурный облик Петербурга, отличающийся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официальностью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торжественностью и близостью к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западноевропейской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школе, складывался благодаря творениям замечательных мастеров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 Б.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Леблона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(1679—1719; застройка Васильевского острова)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75" y="2996952"/>
            <a:ext cx="6627474" cy="297348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344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2642" y="40466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Трезини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(1670—1734; ансамбль Петропавловской крепости и здание Двенадцати коллегий)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46620"/>
            <a:ext cx="6516216" cy="434414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37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782544" cy="295919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12" y="1628800"/>
            <a:ext cx="4572000" cy="302622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907704" y="311777"/>
            <a:ext cx="53640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Кваренги (1744—1817; Эрмитажный театр,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Академии наук, Смольный институт благородных девиц)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113553"/>
            <a:ext cx="4032448" cy="252156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92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3816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наиболее известных произведений эпохи зрелого, или строгого, классицизма является Таврический дворец,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Иваном Егоровичем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Старовым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Большая городская усадьба Г. А. Потёмкина, построенная в честь победы в русско- турецкой войне, предназначалась для торжественных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праздничных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38693"/>
            <a:ext cx="4505325" cy="5715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09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083" y="376677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каре парадного двора она была раскрыта к Неве, по другую сторону дворца находился парк. Ансамбль дворца состоит из главного, увенчанного куполом двухэтажного здания и двух выступающих боковых флигелей с внутренними двориками.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51" y="2348880"/>
            <a:ext cx="6191250" cy="428625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26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7070"/>
            <a:ext cx="835292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</a:t>
            </a: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лаконизм 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простоту ордерной композиции, здание выглядит </a:t>
            </a: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нарядно 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торжественно, о чём писал поэт Г. Р. Державин:</a:t>
            </a:r>
          </a:p>
          <a:p>
            <a:pPr algn="ctr"/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«Пространное и великолепное здание не из числа </a:t>
            </a: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обыкновенных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Наружность его не блистает ни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резьбою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ни </a:t>
            </a: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позолотою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ни другими какими пышными украшениями: древний изящный вкус — его достоинство; оно просто, но </a:t>
            </a: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величественно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2"/>
          <a:stretch/>
        </p:blipFill>
        <p:spPr>
          <a:xfrm>
            <a:off x="1691680" y="3228108"/>
            <a:ext cx="5897520" cy="331109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131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69462"/>
            <a:ext cx="79208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Планировка дворца отличалась достаточной сложностью. Центральная часть, павильоны, жилые и хозяйственные </a:t>
            </a: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 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соединены многочисленными переходами; в боковых объёмах также располагались гостиные, танцзалы, концертный зал. По сравнению со сдержанными фасадами интерьеры дворца были необычайно богаты и </a:t>
            </a: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парадны.</a:t>
            </a:r>
            <a:endParaRPr lang="ru-RU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5948"/>
            <a:ext cx="3240360" cy="408234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004048" cy="358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839</Words>
  <Application>Microsoft Office PowerPoint</Application>
  <PresentationFormat>Экран (4:3)</PresentationFormat>
  <Paragraphs>41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People</dc:creator>
  <cp:lastModifiedBy>Лена</cp:lastModifiedBy>
  <cp:revision>13</cp:revision>
  <dcterms:created xsi:type="dcterms:W3CDTF">2016-11-19T17:30:53Z</dcterms:created>
  <dcterms:modified xsi:type="dcterms:W3CDTF">2021-11-11T12:43:42Z</dcterms:modified>
</cp:coreProperties>
</file>