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72" r:id="rId4"/>
    <p:sldId id="257" r:id="rId5"/>
    <p:sldId id="258" r:id="rId6"/>
    <p:sldId id="266" r:id="rId7"/>
    <p:sldId id="267" r:id="rId8"/>
    <p:sldId id="268" r:id="rId9"/>
    <p:sldId id="269" r:id="rId10"/>
    <p:sldId id="274" r:id="rId11"/>
    <p:sldId id="275" r:id="rId12"/>
    <p:sldId id="276" r:id="rId13"/>
    <p:sldId id="278" r:id="rId14"/>
    <p:sldId id="270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62" r:id="rId23"/>
    <p:sldId id="263" r:id="rId24"/>
    <p:sldId id="294" r:id="rId25"/>
    <p:sldId id="291" r:id="rId26"/>
    <p:sldId id="293" r:id="rId27"/>
    <p:sldId id="260" r:id="rId28"/>
    <p:sldId id="289" r:id="rId29"/>
    <p:sldId id="288" r:id="rId30"/>
    <p:sldId id="261" r:id="rId31"/>
    <p:sldId id="264" r:id="rId32"/>
    <p:sldId id="286" r:id="rId33"/>
    <p:sldId id="27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071546"/>
            <a:ext cx="6519736" cy="199667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Х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удожественная Фотография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28728" y="3861048"/>
            <a:ext cx="6400800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8 класс</a:t>
            </a:r>
          </a:p>
          <a:p>
            <a:r>
              <a:rPr lang="ru-RU" dirty="0" smtClean="0"/>
              <a:t>ИЗО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55578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414714" cy="3124200"/>
          </a:xfrm>
        </p:spPr>
        <p:txBody>
          <a:bodyPr/>
          <a:lstStyle/>
          <a:p>
            <a:pPr algn="ctr">
              <a:buNone/>
            </a:pP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Дагероти́пия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(дагерротипия) — фотографический процесс, способ непосредственного получения при съёмке позитивного изображения.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1285860"/>
            <a:ext cx="6286544" cy="97155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Дагеротипия</a:t>
            </a:r>
            <a:b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photo.eds.co.ua/wp-content/gallery/daguerreotype/quarter-plate-4-ali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785926"/>
            <a:ext cx="2857520" cy="3801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928662" y="2438400"/>
            <a:ext cx="3643338" cy="3124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Калотипия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(греч. 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καλός 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красивый, 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τύπος 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отпечаток) — способ получения негативного изображения на бумаге, пропитанной светочувствительным раствором, которое использовалось впоследствии для изготовления позитивных бумажных отпечатков.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Калотипия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70" name="Picture 2" descr="http://retro-vintage-bazaar.com/wp-content/uploads/2012/08/calotype-phot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2071678"/>
            <a:ext cx="2454048" cy="3363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1000100" y="2438400"/>
            <a:ext cx="3495700" cy="31242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Тинтайп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один из видов моментальной фотографии на жестяных пластинках, покрытых асфальтом и коллодием. Этот фотографический процесс был разработан и запатентован в США в XIX веке. В то время фотографы работали на ярмарках и карнавалах, так как упрощенный процесс делал возможным получение фотографии спустя несколько минут.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Тинтайп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или ферротипия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794" name="Picture 2" descr="http://ruby.wirkstoffgruppe.de/img/l/img.leprosorium.com/13478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2000240"/>
            <a:ext cx="2714644" cy="3617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1071538" y="2214554"/>
            <a:ext cx="3424262" cy="334804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Альбуми́новая</a:t>
            </a: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печа́ть</a:t>
            </a: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технология для получения фотографических изображений, предложенная в 1850 г. Луи Дезире </a:t>
            </a:r>
            <a:r>
              <a:rPr lang="ru-RU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Бланкар-Эвраром</a:t>
            </a: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(фр. </a:t>
            </a:r>
            <a:r>
              <a:rPr lang="ru-RU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Louis</a:t>
            </a: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Désiré</a:t>
            </a: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Blanquart-Evrard</a:t>
            </a: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Технология была первым коммерчески успешным методом печати на обычной бумаге </a:t>
            </a:r>
            <a:r>
              <a:rPr lang="ru-RU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исходного негатива. Этот метод, основанный на использовании альбумина из белков яиц для закрепления </a:t>
            </a:r>
            <a:r>
              <a:rPr lang="ru-RU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фотохимикатов</a:t>
            </a: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бумаге, стал доминирующим способом получения позитивов с 1855 г. и вплоть до конца XIX века.</a:t>
            </a: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1285860"/>
            <a:ext cx="6557986" cy="126684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Альбуминовая печать</a:t>
            </a:r>
            <a:b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4818" name="Picture 2" descr="http://www.educationscotland.gov.uk/images/Greyfriars%20Bobby%20750_tcm4-5569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928802"/>
            <a:ext cx="2386220" cy="367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928662" y="2428868"/>
            <a:ext cx="6772300" cy="3124200"/>
          </a:xfrm>
        </p:spPr>
        <p:txBody>
          <a:bodyPr>
            <a:normAutofit fontScale="92500"/>
          </a:bodyPr>
          <a:lstStyle/>
          <a:p>
            <a:pPr marL="420624" indent="-384048" algn="ctr" fontAlgn="auto">
              <a:spcAft>
                <a:spcPts val="0"/>
              </a:spcAft>
              <a:buNone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художником, располагающим определёнными «красками» — фототехникой и фотоматериалами.</a:t>
            </a:r>
          </a:p>
          <a:p>
            <a:pPr marL="420624" indent="-384048" algn="ctr" fontAlgn="auto">
              <a:spcAft>
                <a:spcPts val="0"/>
              </a:spcAft>
              <a:buNone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 использует изобразительные средства фотографии (точка съёмки, ракурс, линейная композиция, план, перспектива, освещение), родственные изобразительным средствам живописи. Дополнительным инструментом является химико-фотографическая обработка.</a:t>
            </a:r>
          </a:p>
          <a:p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Фотограф</a:t>
            </a:r>
            <a:endParaRPr lang="ru-RU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857224" y="2071678"/>
            <a:ext cx="7429552" cy="3124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Каждое направление в фотографии имеет свои тонкости и особенности, будь то фотографии человека, группы людей, пейзаж или животных. Сегодня мы поговорим о точке съемки используемой при фотографировании животных. Думаю все уже понимают что некоторые фотографии смотрятся интереснее, а некоторые просто пропускаются взглядом и здесь точка съемки играет очень большую роль. Основное правило это точка съемки с уровня животного (дальше уже исключения если этого требует поставленная перед нами задача). В жизни на животных обычно мы смотрим свысока исключая слонов и жирафов, но к радости у нас их дома нет и как их фотографировать я пока не знаю. И низкая точка съемки с уровня модели дает нам возможность на фотографии посмотреть на нашу модель с непривычного нам ракурса, и от этого фотография становится интереснее. Вот оказывается как все просто.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Точка съемки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amandi-club.com/images/foto-21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2928934"/>
            <a:ext cx="4000528" cy="2767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alamandi-club.com/images/foto-21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142984"/>
            <a:ext cx="4147050" cy="2813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928670"/>
            <a:ext cx="64008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Ракурс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7224" y="1500174"/>
            <a:ext cx="7715304" cy="42148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Ра́курс</a:t>
            </a: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(фр. </a:t>
            </a:r>
            <a:r>
              <a:rPr lang="ru-RU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raccourcir</a:t>
            </a: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укорачивать) — перспективное сокращение формы предмета, изменяющее его привычные очертания. Ракурс обусловлен точкой зрения на натуру, а также положением натуры в пространстве.</a:t>
            </a:r>
            <a:endParaRPr lang="ru-RU" sz="1200" i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Ракурс (в изобразительном искусстве)</a:t>
            </a: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перспективное сокращение изображенных предметов. В декоративных росписях ракурс часто используют для наиболее эффектной передачи движения и пространства.</a:t>
            </a:r>
          </a:p>
          <a:p>
            <a:pPr>
              <a:buNone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«ракурс» также (несколько неточно) употребляется для описания точки съёмки в фотографии и киносъёмке.</a:t>
            </a:r>
          </a:p>
          <a:p>
            <a:pPr>
              <a:buNone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Например, точки съёмки портрета фас, анфас, профиль — часто называют общим словом «ракурс».</a:t>
            </a:r>
          </a:p>
          <a:p>
            <a:pPr>
              <a:buNone/>
            </a:pP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Ракурс киносъёмки</a:t>
            </a: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изображение объекта с различных точек зрения как неподвижной, так и движущейся кинокамерой. Активный приём операторского искусства, используемый для построения изобразительно-монтажной композиции фильма. Даёт возможность всесторонне показывать действие, событие, явление, а также мимику, жесты и движения человека, создавать монтажные метафоры, как бы совмещать точку съёмки оператора с точкой зрения персонажа и др.</a:t>
            </a: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928662" y="2438400"/>
            <a:ext cx="3567138" cy="3124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Компози́ция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(лат. 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составление, связывание, сложение, соединение)</a:t>
            </a:r>
          </a:p>
          <a:p>
            <a:pPr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Композиция (изобразительное искусство)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организующий компонент художественной формы, придающий произведению единство и цельность, соподчиняющий его элементы друг другу и всему замыслу художника.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Композиция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8914" name="Picture 2" descr="http://77roses.com/images/77rosescom/lineinaja%20/Untitled0-0027%20-%20000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928802"/>
            <a:ext cx="2643206" cy="3739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1071538" y="2438400"/>
            <a:ext cx="3424262" cy="31242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фотографии — что плёночной, что цифровой — есть планы. Только здесь так называют тип построения сцены вокруг главного объекта съёмки. Планы бывают: дальний, общий, средний, крупный и детальный, каждый из которых служит своим изобразительным задачам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Планы фотографии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62" name="Picture 2" descr="http://photostreem.ru/wp-content/uploads/2012/02/plan-300x1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643182"/>
            <a:ext cx="314327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Введение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Желание сохранить красоту быстротечной жизни создало удивительный вид искусства – фотографию.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фотографии – это захватывающая история зарождения и воплощения в жизнь мечты о фиксации и длительном сохранении изображений окружающих нас явлений и предметов, один из самых ярких и бурных этапов развития современной информационной технологии. Только оглядываясь на прошлое фотографии, можно оценить то огромное влияние, которое оно оказало на развитие современной культуры, науки и техники.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714348" y="2143116"/>
            <a:ext cx="4000528" cy="34194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ТОНАЛЬНАЯ И ВОЗДУШНАЯ ПЕРСПЕКТИВА</a:t>
            </a: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одним выразительным средством для передачи пространства в фотографии является тональная перспектива. Человек, воспринимая пространственную удаленность предметов, воспринимает не только масштабные изменения в удаленных предметов, но и замечает, что пространство наполнено воздухом: средой, никогда не бывающей оптически абсолютно прозрачной. Толщина воздушного слоя, степень его прозрачности — вещи переменные и зависят от множества факторов. </a:t>
            </a:r>
            <a:b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Перспективы фотографии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986" name="Picture 2" descr="http://www.fototest.ru/images/art/200406101427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2143116"/>
            <a:ext cx="2714644" cy="3429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1142976" y="2428868"/>
            <a:ext cx="6915176" cy="31242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Направленный  свет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дающий на объекте резко выраженные света, тени и в некоторых случаях блики. </a:t>
            </a:r>
          </a:p>
          <a:p>
            <a:pPr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Рассеянный свет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равномерно и одинаково освещающий все поверхности объекта, вследствие чего на них отсутствуют тени, блики и рефлексы. </a:t>
            </a:r>
          </a:p>
          <a:p>
            <a:pPr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Комбинированное освещение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представляет собой сочетание направленного  и  рассеянного  света. Оно обладает значительным преимуществом по сравнению с первыми двумя, так как образует полутени, создающие объем у предмета. 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Освещение фотографии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928670"/>
            <a:ext cx="6929486" cy="12573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4800"/>
              </a:lnSpc>
            </a:pPr>
            <a:r>
              <a:rPr lang="ru-RU" sz="2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Отличие  художественной фотографии от простой</a:t>
            </a:r>
            <a:endParaRPr lang="ru-RU" sz="2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2204864"/>
            <a:ext cx="3560440" cy="3672408"/>
          </a:xfrm>
        </p:spPr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Художественная фотография в первую очередь отличается от просто фотографии тем, что она призвана не отображать реальность, как она есть, а создавать свой мир. То есть не просто фиксировать объекты, события, а как бы рассматривать их через призму восприятия фотографа.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46292"/>
            <a:ext cx="3384376" cy="2284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11040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1214422"/>
            <a:ext cx="6500858" cy="21241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научных статьях</a:t>
            </a:r>
            <a:b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2492896"/>
            <a:ext cx="3124200" cy="2808312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1986 в этнографической и исторической статье Шварца не содержится определения «изобразительного искусства фотографии» в прямом виде, но он сравнивает его с фотографией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фотоклубов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двух работах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Кристоферсон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1974 г. определил фотохудожника как «человека, создающего и распространяющего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фотографии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искусство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1878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Воронин Виталий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Челябинская область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 СФР с 1991 года.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в Челябинской обл. Образование высшее. Участник всесоюзных, российских и международных выставок. Награды- дипломы, медали. Член союза фотохудожников России.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www.photounion.ru/user/avatar_2034_555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4280" y="2271875"/>
            <a:ext cx="2877896" cy="3525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643042" y="1071546"/>
            <a:ext cx="58667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Известный фотохудожник</a:t>
            </a:r>
          </a:p>
          <a:p>
            <a:pPr algn="ctr"/>
            <a:r>
              <a:rPr lang="ru-RU" sz="4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Воронин Виталий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100010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Богдановский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Владимир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Челябинская область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 СФР с 1991 года.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photounion.ru/user/avatar_84_455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307183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107154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000108"/>
            <a:ext cx="69294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Известный фотохудожник</a:t>
            </a:r>
          </a:p>
          <a:p>
            <a:pPr algn="ctr"/>
            <a:r>
              <a:rPr lang="ru-RU" sz="36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Богдановский</a:t>
            </a:r>
            <a:r>
              <a:rPr lang="ru-RU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Владимир</a:t>
            </a:r>
            <a:endParaRPr lang="ru-RU" sz="3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img15.nnm.ru/b/f/6/0/e/194859813a4bc4967fc657e397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357298"/>
            <a:ext cx="5072098" cy="4116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1000108"/>
            <a:ext cx="6447728" cy="12402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ru-RU" sz="3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Известный фотохудожник</a:t>
            </a:r>
            <a:br>
              <a:rPr lang="ru-RU" sz="3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Ньютон </a:t>
            </a:r>
            <a:r>
              <a:rPr lang="ru-RU" sz="32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Хельмут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00562" y="2214554"/>
            <a:ext cx="3124200" cy="3744416"/>
          </a:xfrm>
        </p:spPr>
        <p:txBody>
          <a:bodyPr>
            <a:normAutofit fontScale="25000" lnSpcReduction="20000"/>
          </a:bodyPr>
          <a:lstStyle/>
          <a:p>
            <a:pPr indent="0" algn="ctr">
              <a:lnSpc>
                <a:spcPct val="140000"/>
              </a:lnSpc>
              <a:buNone/>
            </a:pPr>
            <a:r>
              <a:rPr lang="ru-RU" dirty="0"/>
              <a:t> </a:t>
            </a:r>
            <a: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Немецкий и австралийский фотограф и фотохудожник. В 1961 году Ньютон начинает сотрудничать с французским журналом </a:t>
            </a:r>
            <a:r>
              <a:rPr lang="ru-RU" sz="7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Vogue</a:t>
            </a:r>
            <a: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становится одним из самых значимых фотографов, нередко работающим в жанре ню.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680">
            <a:off x="1002260" y="1965636"/>
            <a:ext cx="2939249" cy="3726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42449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lookmyday.ru/wp-content/gallery/podborka-cherno-belykh-fotografijj-1/helmut_newton_karl_lagerfel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428736"/>
            <a:ext cx="5144687" cy="345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86446" y="5214950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Хельмут Ньютон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h8.img.mediacache.rugion.ru/_i/forum/files/16/56/27/165627_194213_12858621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214422"/>
            <a:ext cx="3143272" cy="420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5008" y="5357826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Хельмут Ньютон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показать соотношение между реальным объектом и художественной фотографией.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рассказать, показать историю и развитие художественной фотографии не только для сдачи экзамена, но и для расширения своего кругозора.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331640" y="2204864"/>
            <a:ext cx="3124200" cy="312420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Известен благодаря своим смелым и шокирующим работам, является визитной карточкой Чехии в мире фотографии, имеет собственные выставки в более чем 400 городах мира.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928670"/>
            <a:ext cx="6446588" cy="126798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Известный фотохудожник</a:t>
            </a:r>
            <a:br>
              <a:rPr lang="ru-RU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Саудек</a:t>
            </a:r>
            <a:r>
              <a:rPr lang="ru-RU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  </a:t>
            </a:r>
            <a:r>
              <a:rPr lang="ru-RU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Ян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2160240" cy="3231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7884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013176"/>
            <a:ext cx="6400800" cy="7200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Фотграфия</a:t>
            </a:r>
            <a:r>
              <a:rPr lang="ru-RU" sz="20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«Прекрасная Дева» </a:t>
            </a:r>
            <a:r>
              <a:rPr lang="ru-RU" sz="20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Саудек</a:t>
            </a:r>
            <a:r>
              <a:rPr lang="ru-RU" sz="2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Ян</a:t>
            </a:r>
            <a:endParaRPr lang="ru-RU" sz="2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142984"/>
            <a:ext cx="4248473" cy="4200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9506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forum.norma4.net.ua/attachments/forumnoe-zhitie/56632d1213631920-forumchane-v-kartinkah-yusta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1285860"/>
            <a:ext cx="3286148" cy="402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43636" y="5214950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Саудек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Ян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Заключение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480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Любая фотография — это сертификат присутствия»</a:t>
            </a:r>
          </a:p>
          <a:p>
            <a:pPr>
              <a:buNone/>
            </a:pPr>
            <a:r>
              <a:rPr lang="ru-RU" b="1" i="1" dirty="0" smtClean="0"/>
              <a:t>                                      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Ролан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(1915 - 1980)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французский философ.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071546"/>
            <a:ext cx="6304282" cy="109732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Художественная Фотография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3888432" cy="3528392"/>
          </a:xfrm>
        </p:spPr>
        <p:txBody>
          <a:bodyPr>
            <a:normAutofit lnSpcReduction="10000"/>
          </a:bodyPr>
          <a:lstStyle/>
          <a:p>
            <a:pPr indent="0" algn="ctr">
              <a:lnSpc>
                <a:spcPct val="120000"/>
              </a:lnSpc>
              <a:buNone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Художественная фотография- это возможность диалога между зрителем и фотографом. Фотограф, как художник, рисующий картину, хочет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 сказать зрителю.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540254"/>
            <a:ext cx="3484297" cy="2181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88822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788024" y="1052736"/>
            <a:ext cx="3340224" cy="4680520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Художественную фотографию отличает глубина восприятия. Фотограф здесь художник, он выражает свои чувства через фотографию, хочет сказать что-то зрителю, показать ему красоту момента. Именно участие зрителя, привлечение его мыслей, чувств к происходящему на снимке, является целью художественной фотографии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56507"/>
            <a:ext cx="3765454" cy="2924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44371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опубликованная иллюстрация камеры-обскуры, которая регистрирует солнечное затмение 24 января 1544 г. Рисунок сделан голландским ученым шестнадцатого века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Рейнером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Гемма-Фрисиусом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История Фотографии.</a:t>
            </a:r>
            <a:br>
              <a:rPr lang="ru-RU" sz="2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</a:br>
            <a:r>
              <a:rPr lang="ru-RU" sz="2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Камера- обскура</a:t>
            </a:r>
            <a:endParaRPr lang="ru-RU" sz="2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23554" name="Picture 2" descr="http://www.water.hu/ice/webcam/BrunelleschiXVthCentur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500306"/>
            <a:ext cx="3619483" cy="271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28" y="1357298"/>
            <a:ext cx="6400800" cy="6858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Краткая история фотографии</a:t>
            </a:r>
            <a:endParaRPr lang="ru-RU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71600" y="2214554"/>
            <a:ext cx="6272234" cy="35719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Арабский математик и ученый Х – в.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Альгазен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Басры описал эффект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камеры-обскура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>
              <a:buNone/>
            </a:pP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Иоган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Гейнрих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Шульце (1687-1744), физик,  в 1725 г. Получил изображение на посеребренном меле. Его открытие дало толчок для серии экспериментов в химии, которые через 100 лет привели к изобретению фотографии;</a:t>
            </a:r>
          </a:p>
          <a:p>
            <a:pPr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1822 г. – француз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Жозеф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Нисефор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Ньепс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 первую закреплённую фотографию, но она не сохранилась. Первым снимком принято считать «Вид из окна» 1826г, экспозиция шла 8 часов при ярком свете на оловянной пластине покрытой асфальтом. Изображение рельефное и его легко множить;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500174"/>
            <a:ext cx="6400800" cy="4200541"/>
          </a:xfrm>
        </p:spPr>
        <p:txBody>
          <a:bodyPr>
            <a:normAutofit fontScale="85000" lnSpcReduction="20000"/>
          </a:bodyPr>
          <a:lstStyle/>
          <a:p>
            <a:pPr indent="540000"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1839г. – француз Луи-Жак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Манде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Дагер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опубликовал способ получения фотоизображения на медной пластине, экспозиция длилась 30 мин. Способ назван дагеротипией (йодистое серебро на медной пластине проявлялось в парах ртути);</a:t>
            </a:r>
          </a:p>
          <a:p>
            <a:pPr indent="540000"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 в то же время англичанин Уильям Генри Фокс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Тальбот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изобрел способ получения негативного изображения, которое назвал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колотипией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(бумага пропитывалась хлористым серебром, после экспозиции  получался негатив). Время </a:t>
            </a:r>
            <a:r>
              <a:rPr lang="ru-RU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экспозиции </a:t>
            </a:r>
          </a:p>
          <a:p>
            <a:pPr indent="540000" algn="ctr">
              <a:buNone/>
            </a:pPr>
            <a:r>
              <a:rPr lang="ru-RU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час. Способ позволяет размножить с негатива любое количество позитивов.</a:t>
            </a:r>
          </a:p>
          <a:p>
            <a:pPr indent="540000"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 термин «фотография», - рисунок светом, появился в 1839г., его использовали астрономы – англ. Уильям Гершель и нем. Иоганн Фон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Медлер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indent="540000" algn="ctr"/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Иоханн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Гейнрих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Шульце. (1687-1744) Немецкий физик, который получил первые изображения в 1727 году от воздействия света на смесь белого мела и серебра.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Иоханн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Гейнрих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Шульце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2893" y="2438400"/>
            <a:ext cx="2374814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404</TotalTime>
  <Words>950</Words>
  <Application>Microsoft Office PowerPoint</Application>
  <PresentationFormat>Экран (4:3)</PresentationFormat>
  <Paragraphs>79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Constantia</vt:lpstr>
      <vt:lpstr>Gabriola</vt:lpstr>
      <vt:lpstr>Garamond</vt:lpstr>
      <vt:lpstr>Wingdings</vt:lpstr>
      <vt:lpstr>Кутюр</vt:lpstr>
      <vt:lpstr>Художественная Фотография</vt:lpstr>
      <vt:lpstr>Введение</vt:lpstr>
      <vt:lpstr>Презентация PowerPoint</vt:lpstr>
      <vt:lpstr>Художественная Фотография</vt:lpstr>
      <vt:lpstr>Презентация PowerPoint</vt:lpstr>
      <vt:lpstr>История Фотографии. Камера- обскура</vt:lpstr>
      <vt:lpstr>Краткая история фотографии</vt:lpstr>
      <vt:lpstr>Презентация PowerPoint</vt:lpstr>
      <vt:lpstr>Иоханн Гейнрих Шульце</vt:lpstr>
      <vt:lpstr>Дагеротипия </vt:lpstr>
      <vt:lpstr>Калотипия</vt:lpstr>
      <vt:lpstr>Тинтайп или ферротипия</vt:lpstr>
      <vt:lpstr>Альбуминовая печать </vt:lpstr>
      <vt:lpstr>Фотограф</vt:lpstr>
      <vt:lpstr>Точка съемки</vt:lpstr>
      <vt:lpstr>Презентация PowerPoint</vt:lpstr>
      <vt:lpstr>Ракурс</vt:lpstr>
      <vt:lpstr>Композиция</vt:lpstr>
      <vt:lpstr>Планы фотографии</vt:lpstr>
      <vt:lpstr>Перспективы фотографии</vt:lpstr>
      <vt:lpstr>Освещение фотографии</vt:lpstr>
      <vt:lpstr>Отличие  художественной фотографии от простой</vt:lpstr>
      <vt:lpstr>В научных статьях  </vt:lpstr>
      <vt:lpstr>Презентация PowerPoint</vt:lpstr>
      <vt:lpstr> </vt:lpstr>
      <vt:lpstr>Презентация PowerPoint</vt:lpstr>
      <vt:lpstr>Известный фотохудожник Ньютон Хельмут</vt:lpstr>
      <vt:lpstr>Презентация PowerPoint</vt:lpstr>
      <vt:lpstr>Презентация PowerPoint</vt:lpstr>
      <vt:lpstr> Известный фотохудожник Саудек  Ян</vt:lpstr>
      <vt:lpstr>Фотграфия «Прекрасная Дева» Саудек Ян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Фотография</dc:title>
  <dc:creator>СЕРГЕЙ</dc:creator>
  <cp:lastModifiedBy>Пользователь Lenovo</cp:lastModifiedBy>
  <cp:revision>51</cp:revision>
  <dcterms:created xsi:type="dcterms:W3CDTF">2013-03-22T11:19:29Z</dcterms:created>
  <dcterms:modified xsi:type="dcterms:W3CDTF">2023-01-09T19:51:44Z</dcterms:modified>
</cp:coreProperties>
</file>