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6C31B-B8F8-4A2D-AF3D-FD4310558C70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B0F6C-BD2A-43E4-88E4-12619D15A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3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B0F6C-BD2A-43E4-88E4-12619D15A3C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9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4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68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49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31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7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9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8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38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7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37D2-C563-4971-AA99-0FE661980520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0128-DDBE-440A-A845-78DC8B73D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3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hyperlink" Target="mailto:yalagrokoll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580" y="-26517"/>
            <a:ext cx="2080840" cy="1576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340768"/>
            <a:ext cx="8640960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468560" y="626065"/>
            <a:ext cx="878497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920" y="2495910"/>
            <a:ext cx="1342025" cy="896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J:\ФОТО Н.П\IMG_133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51" y="3418403"/>
            <a:ext cx="1362624" cy="1050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D:\ФОТО 2010\ЭКСКУРСИИ\ЭРТНЕР\SDC1035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5" y="1520396"/>
            <a:ext cx="1500166" cy="921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51520" y="5517233"/>
            <a:ext cx="1584177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302875" y="6146673"/>
            <a:ext cx="272758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Адрес колледжа: </a:t>
            </a: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627016, Тюменская область,</a:t>
            </a:r>
          </a:p>
          <a:p>
            <a:pPr algn="ctr"/>
            <a:r>
              <a:rPr lang="ru-RU" sz="9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г.Ялуторовск</a:t>
            </a: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ул. </a:t>
            </a:r>
            <a:r>
              <a:rPr lang="ru-RU" sz="9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Бахтиярова</a:t>
            </a: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53</a:t>
            </a:r>
          </a:p>
          <a:p>
            <a:pPr algn="ctr"/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Тел. (345</a:t>
            </a:r>
            <a:r>
              <a:rPr lang="ru-RU" sz="9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35) 2-44-00, 2-44-55</a:t>
            </a: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факс </a:t>
            </a:r>
            <a:r>
              <a:rPr lang="ru-RU" sz="9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2-48-20</a:t>
            </a:r>
          </a:p>
          <a:p>
            <a:pPr algn="ctr"/>
            <a:r>
              <a:rPr lang="en-US" sz="9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en-US" sz="9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7"/>
              </a:rPr>
              <a:t>yalagrokoll@mail.ru</a:t>
            </a:r>
            <a:r>
              <a:rPr lang="ru-RU" sz="9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ww.yalagrokoll.ru</a:t>
            </a:r>
            <a:endParaRPr lang="ru-RU" sz="9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784" y="1447409"/>
            <a:ext cx="6951376" cy="3094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rgbClr val="7030A0"/>
                </a:solidFill>
              </a:rPr>
              <a:t>Объявляет приём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40" y="1790754"/>
            <a:ext cx="2376264" cy="2629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 специальностям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24418" y="1818208"/>
            <a:ext cx="1784226" cy="2629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 профессиям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66661"/>
              </p:ext>
            </p:extLst>
          </p:nvPr>
        </p:nvGraphicFramePr>
        <p:xfrm>
          <a:off x="109268" y="2087611"/>
          <a:ext cx="4319856" cy="345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6028"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Специальность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Квалификация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обучения по</a:t>
                      </a:r>
                    </a:p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очной форме</a:t>
                      </a:r>
                      <a:r>
                        <a:rPr lang="ru-RU" sz="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945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базе</a:t>
                      </a:r>
                    </a:p>
                    <a:p>
                      <a:pPr marL="0" indent="0"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</a:t>
                      </a:r>
                      <a:r>
                        <a:rPr lang="ru-RU" sz="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базе </a:t>
                      </a:r>
                    </a:p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ru-RU" sz="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5186"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08.02.01 Строительство и эксплуатация зданий и сооружений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г. 10 мес.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г. 10 мес.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0876"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43.02.15 Поварское и кондитерское дело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 по поварскому и кондитерскому</a:t>
                      </a:r>
                      <a:r>
                        <a:rPr lang="ru-RU" sz="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делу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г. 10 мес.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8982"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23.02.07 Техническое обслуживание и ремонт  двигателей, систем и агрегатов автомобилей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0440"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35.02.06 Технология производства и переработки сельскохозяйственной продукции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9008"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35.02.16 Эксплуатация и ремонт сельскохозяйственной техники и оборудования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техник-механик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г. 10 мес.</a:t>
                      </a:r>
                      <a:endParaRPr lang="ru-RU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5186"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35.02.08 Электрификация и автоматизация сельского хозяйства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техник-электрик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г. 10 мес.</a:t>
                      </a:r>
                    </a:p>
                    <a:p>
                      <a:pPr algn="ctr"/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0440"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10.02.05</a:t>
                      </a:r>
                      <a:r>
                        <a:rPr lang="ru-RU" sz="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Обеспечение информационной безопасности автоматизированных систем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техник</a:t>
                      </a:r>
                      <a:r>
                        <a:rPr lang="ru-RU" sz="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защите информации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г. 10 мес.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г. 10 мес.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09268" y="5648648"/>
            <a:ext cx="6227016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7030A0"/>
                </a:solidFill>
              </a:rPr>
              <a:t>       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</a:rPr>
              <a:t>Прием абитуриентов по очной форме обучения проводится без вступительных испытаний на </a:t>
            </a:r>
            <a:r>
              <a:rPr lang="ru-RU" sz="1050" dirty="0" smtClean="0">
                <a:solidFill>
                  <a:schemeClr val="accent4">
                    <a:lumMod val="50000"/>
                  </a:schemeClr>
                </a:solidFill>
              </a:rPr>
              <a:t>общедоступной основе по конкурсу аттестатов.</a:t>
            </a:r>
          </a:p>
          <a:p>
            <a:pPr algn="ctr"/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    </a:t>
            </a:r>
            <a:r>
              <a:rPr lang="ru-RU" sz="7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u-RU" sz="900" b="1" dirty="0" smtClean="0">
                <a:solidFill>
                  <a:schemeClr val="accent4">
                    <a:lumMod val="50000"/>
                  </a:schemeClr>
                </a:solidFill>
              </a:rPr>
              <a:t>Поступающий предоставляет документы:</a:t>
            </a:r>
          </a:p>
          <a:p>
            <a:pPr algn="ctr"/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*    заявление                                *    6 фотографий (3 </a:t>
            </a:r>
            <a:r>
              <a:rPr lang="en-US" sz="8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800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)                  *     медицинскую справку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оригинал или заверенную копию документа об образовании  </a:t>
            </a:r>
          </a:p>
          <a:p>
            <a:pPr algn="ctr"/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*     документ, удостоверяющий личность (паспорт)</a:t>
            </a:r>
            <a:endParaRPr lang="ru-RU" sz="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14876" y="4929198"/>
            <a:ext cx="2428892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Профессиональная подготовка для обучающихся с ограниченными возможностями здоровья (выпускников коррекционных классов)</a:t>
            </a:r>
          </a:p>
          <a:p>
            <a:pPr algn="ctr"/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 и по профессиям рабочих для обучающихся, имеющих основное общее образование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33194" y="5636746"/>
            <a:ext cx="2376264" cy="4799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4">
                    <a:lumMod val="50000"/>
                  </a:schemeClr>
                </a:solidFill>
              </a:rPr>
              <a:t>Прием документов:</a:t>
            </a:r>
          </a:p>
          <a:p>
            <a:pPr algn="ctr"/>
            <a:r>
              <a:rPr lang="ru-RU" sz="800" dirty="0" smtClean="0">
                <a:solidFill>
                  <a:schemeClr val="accent4">
                    <a:lumMod val="50000"/>
                  </a:schemeClr>
                </a:solidFill>
              </a:rPr>
              <a:t>на очное отделение- с 15 июня по 15 августа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26054" y="6584752"/>
            <a:ext cx="8856984" cy="196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18530"/>
              </p:ext>
            </p:extLst>
          </p:nvPr>
        </p:nvGraphicFramePr>
        <p:xfrm>
          <a:off x="4500562" y="2116429"/>
          <a:ext cx="2776358" cy="284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2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0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75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692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Профессия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Срок</a:t>
                      </a:r>
                      <a:r>
                        <a:rPr lang="ru-RU" sz="7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обучения по очной форме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6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На базе 9 </a:t>
                      </a:r>
                      <a:r>
                        <a:rPr lang="ru-RU" sz="700" dirty="0" err="1">
                          <a:effectLst/>
                        </a:rPr>
                        <a:t>кл</a:t>
                      </a:r>
                      <a:r>
                        <a:rPr lang="ru-RU" sz="7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На базе 11 </a:t>
                      </a:r>
                      <a:r>
                        <a:rPr lang="ru-RU" sz="700" dirty="0" err="1">
                          <a:effectLst/>
                        </a:rPr>
                        <a:t>кл</a:t>
                      </a:r>
                      <a:r>
                        <a:rPr lang="ru-RU" sz="7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15.01.05 Сварщик </a:t>
                      </a:r>
                      <a:r>
                        <a:rPr lang="ru-RU" sz="700" dirty="0" smtClean="0">
                          <a:effectLst/>
                        </a:rPr>
                        <a:t>(ручной</a:t>
                      </a:r>
                      <a:r>
                        <a:rPr lang="ru-RU" sz="700" baseline="0" dirty="0" smtClean="0">
                          <a:effectLst/>
                        </a:rPr>
                        <a:t> и частично механизированной сварки (наплавки)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7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г. 10 мес.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6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</a:rPr>
                        <a:t>15.01.31 Мастер</a:t>
                      </a:r>
                      <a:r>
                        <a:rPr lang="ru-RU" sz="700" baseline="0" dirty="0" smtClean="0">
                          <a:effectLst/>
                        </a:rPr>
                        <a:t> </a:t>
                      </a:r>
                      <a:r>
                        <a:rPr lang="ru-RU" sz="700" dirty="0" smtClean="0">
                          <a:effectLst/>
                        </a:rPr>
                        <a:t>  контрольно-измерительных приборов </a:t>
                      </a:r>
                      <a:r>
                        <a:rPr lang="ru-RU" sz="700" dirty="0">
                          <a:effectLst/>
                        </a:rPr>
                        <a:t>и </a:t>
                      </a:r>
                      <a:r>
                        <a:rPr lang="ru-RU" sz="700" dirty="0" smtClean="0">
                          <a:effectLst/>
                        </a:rPr>
                        <a:t>автоматики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3</a:t>
                      </a:r>
                      <a:r>
                        <a:rPr lang="ru-RU" sz="700" dirty="0" smtClean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г. 10 мес.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5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</a:rPr>
                        <a:t>43.01.09 </a:t>
                      </a:r>
                      <a:r>
                        <a:rPr lang="ru-RU" sz="700" dirty="0">
                          <a:effectLst/>
                        </a:rPr>
                        <a:t>Повар, кондитер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3</a:t>
                      </a:r>
                      <a:r>
                        <a:rPr lang="ru-RU" sz="700" dirty="0" smtClean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г. 10 мес.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-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35.01.13 Тракторист-машинист сельскохозяйственного производства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2 г. 10 мес.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-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8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35.01.14 Мастер по техническому обслуживанию и ремонту машинно-тракторного  парка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2 г. 10 мес.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-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0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</a:rPr>
                        <a:t>38.01.02 Продавец, контролер-кассир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2 г. 10 мес.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10 мес.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8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08.01.26 Мастер по ремонту и обслуживанию</a:t>
                      </a:r>
                      <a:r>
                        <a:rPr lang="ru-RU" sz="7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инженерных систем жилищно-коммунального хозяйства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2 г. 10 мес.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4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08.01.25 Мастер отделочных строительных и декоративных работ 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2 г. 10 мес.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7" marR="50607" marT="25303" marB="25303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pgmcpskov.ru/media/thumbs/vacancy/2019/04/chef-56a0f2485f9b58eba4b571f5.jpg.0x1000_q8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920" y="4500570"/>
            <a:ext cx="1509922" cy="10715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Блок-схема: перфолента 1"/>
          <p:cNvSpPr/>
          <p:nvPr/>
        </p:nvSpPr>
        <p:spPr>
          <a:xfrm>
            <a:off x="209401" y="-1"/>
            <a:ext cx="6514119" cy="1393603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Государственное автономное профессиональное образовательное учреждение</a:t>
            </a:r>
          </a:p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Тюменской области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«Агротехнологический колледж»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415</Words>
  <Application>Microsoft Office PowerPoint</Application>
  <PresentationFormat>Экран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</dc:title>
  <dc:creator>User</dc:creator>
  <cp:lastModifiedBy>User</cp:lastModifiedBy>
  <cp:revision>72</cp:revision>
  <cp:lastPrinted>2021-12-08T09:48:28Z</cp:lastPrinted>
  <dcterms:created xsi:type="dcterms:W3CDTF">2015-12-10T04:32:56Z</dcterms:created>
  <dcterms:modified xsi:type="dcterms:W3CDTF">2021-12-08T10:20:00Z</dcterms:modified>
</cp:coreProperties>
</file>