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8.xml" ContentType="application/vnd.openxmlformats-officedocument.theme+xml"/>
  <Override PartName="/ppt/slideLayouts/slideLayout5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  <p:sldMasterId id="2147483705" r:id="rId2"/>
    <p:sldMasterId id="2147483706" r:id="rId3"/>
    <p:sldMasterId id="2147483707" r:id="rId4"/>
    <p:sldMasterId id="2147483708" r:id="rId5"/>
    <p:sldMasterId id="2147483709" r:id="rId6"/>
    <p:sldMasterId id="2147483710" r:id="rId7"/>
    <p:sldMasterId id="2147483711" r:id="rId8"/>
    <p:sldMasterId id="2147483712" r:id="rId9"/>
  </p:sldMasterIdLst>
  <p:notesMasterIdLst>
    <p:notesMasterId r:id="rId38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39"/>
      <p:bold r:id="rId40"/>
      <p:italic r:id="rId41"/>
      <p:boldItalic r:id="rId42"/>
    </p:embeddedFont>
    <p:embeddedFont>
      <p:font typeface="Tahoma" panose="020B0604030504040204" pitchFamily="34" charset="0"/>
      <p:regular r:id="rId43"/>
      <p:bold r:id="rId44"/>
    </p:embeddedFont>
    <p:embeddedFont>
      <p:font typeface="Verdana" panose="020B060403050404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7D41E9-4A4B-48DB-B4B8-07208F65804E}">
  <a:tblStyle styleId="{147D41E9-4A4B-48DB-B4B8-07208F6580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font" Target="fonts/font1.fntdata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1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192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marL="914400" lvl="1" indent="-304800" algn="l">
              <a:spcBef>
                <a:spcPts val="400"/>
              </a:spcBef>
              <a:spcAft>
                <a:spcPts val="0"/>
              </a:spcAft>
              <a:buSzPts val="1200"/>
              <a:buChar char="❑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❑"/>
              <a:defRPr sz="1600"/>
            </a:lvl4pPr>
            <a:lvl5pPr marL="2286000" lvl="4" indent="-30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5pPr>
            <a:lvl6pPr marL="2743200" lvl="5" indent="-30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6pPr>
            <a:lvl7pPr marL="3200400" lvl="6" indent="-30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7pPr>
            <a:lvl8pPr marL="3657600" lvl="7" indent="-30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8pPr>
            <a:lvl9pPr marL="4114800" lvl="8" indent="-30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marL="914400" lvl="1" indent="-304800" algn="l">
              <a:spcBef>
                <a:spcPts val="400"/>
              </a:spcBef>
              <a:spcAft>
                <a:spcPts val="0"/>
              </a:spcAft>
              <a:buSzPts val="1200"/>
              <a:buChar char="❑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❑"/>
              <a:defRPr sz="1600"/>
            </a:lvl4pPr>
            <a:lvl5pPr marL="2286000" lvl="4" indent="-30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5pPr>
            <a:lvl6pPr marL="2743200" lvl="5" indent="-30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6pPr>
            <a:lvl7pPr marL="3200400" lvl="6" indent="-30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7pPr>
            <a:lvl8pPr marL="3657600" lvl="7" indent="-30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8pPr>
            <a:lvl9pPr marL="4114800" lvl="8" indent="-30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четыре объекта" type="fourObj">
  <p:cSld name="FOUR_OBJECTS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body" idx="3"/>
          </p:nvPr>
        </p:nvSpPr>
        <p:spPr>
          <a:xfrm>
            <a:off x="457200" y="3924300"/>
            <a:ext cx="4038600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51" name="Google Shape;151;p16"/>
          <p:cNvSpPr txBox="1">
            <a:spLocks noGrp="1"/>
          </p:cNvSpPr>
          <p:nvPr>
            <p:ph type="body" idx="4"/>
          </p:nvPr>
        </p:nvSpPr>
        <p:spPr>
          <a:xfrm>
            <a:off x="4648200" y="3924300"/>
            <a:ext cx="4038600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ahoma"/>
              <a:buNone/>
              <a:defRPr sz="12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ahoma"/>
              <a:buNone/>
              <a:defRPr sz="12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ahoma"/>
              <a:buNone/>
              <a:defRPr sz="12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ahoma"/>
              <a:buNone/>
              <a:defRPr sz="12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ahoma"/>
              <a:buNone/>
              <a:defRPr sz="12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ahoma"/>
              <a:buNone/>
              <a:defRPr sz="12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ahoma"/>
              <a:buNone/>
              <a:defRPr sz="12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ahoma"/>
              <a:buNone/>
              <a:defRPr sz="12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ahoma"/>
              <a:buNone/>
              <a:defRPr sz="12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4170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1pPr>
            <a:lvl2pPr marL="914400" lvl="1" indent="-320040" algn="l">
              <a:spcBef>
                <a:spcPts val="480"/>
              </a:spcBef>
              <a:spcAft>
                <a:spcPts val="0"/>
              </a:spcAft>
              <a:buSzPts val="1440"/>
              <a:buChar char="❑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 sz="1800"/>
            </a:lvl4pPr>
            <a:lvl5pPr marL="2286000" lvl="4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5pPr>
            <a:lvl6pPr marL="2743200" lvl="5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6pPr>
            <a:lvl7pPr marL="3200400" lvl="6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7pPr>
            <a:lvl8pPr marL="3657600" lvl="7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8pPr>
            <a:lvl9pPr marL="4114800" lvl="8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9pPr>
          </a:lstStyle>
          <a:p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4170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1pPr>
            <a:lvl2pPr marL="914400" lvl="1" indent="-320040" algn="l">
              <a:spcBef>
                <a:spcPts val="480"/>
              </a:spcBef>
              <a:spcAft>
                <a:spcPts val="0"/>
              </a:spcAft>
              <a:buSzPts val="1440"/>
              <a:buChar char="❑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 sz="1800"/>
            </a:lvl4pPr>
            <a:lvl5pPr marL="2286000" lvl="4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5pPr>
            <a:lvl6pPr marL="2743200" lvl="5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6pPr>
            <a:lvl7pPr marL="3200400" lvl="6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7pPr>
            <a:lvl8pPr marL="3657600" lvl="7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8pPr>
            <a:lvl9pPr marL="4114800" lvl="8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9pPr>
          </a:lstStyle>
          <a:p>
            <a:endParaRPr/>
          </a:p>
        </p:txBody>
      </p:sp>
      <p:sp>
        <p:nvSpPr>
          <p:cNvPr id="70" name="Google Shape;70;p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08" name="Google Shape;208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21" name="Google Shape;221;p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0"/>
          <p:cNvSpPr txBox="1"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720"/>
              </a:spcBef>
              <a:spcAft>
                <a:spcPts val="0"/>
              </a:spcAft>
              <a:buSzPts val="2520"/>
              <a:buFont typeface="Noto Sans Symbols"/>
              <a:buNone/>
              <a:defRPr sz="3600"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9pPr>
          </a:lstStyle>
          <a:p>
            <a:endParaRPr/>
          </a:p>
        </p:txBody>
      </p:sp>
      <p:sp>
        <p:nvSpPr>
          <p:cNvPr id="255" name="Google Shape;255;p30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0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2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32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300" name="Google Shape;300;p3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3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4"/>
          <p:cNvSpPr txBox="1">
            <a:spLocks noGrp="1"/>
          </p:cNvSpPr>
          <p:nvPr>
            <p:ph type="title"/>
          </p:nvPr>
        </p:nvSpPr>
        <p:spPr>
          <a:xfrm rot="5400000">
            <a:off x="4653757" y="2097881"/>
            <a:ext cx="600868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4"/>
          <p:cNvSpPr txBox="1">
            <a:spLocks noGrp="1"/>
          </p:cNvSpPr>
          <p:nvPr>
            <p:ph type="body" idx="1"/>
          </p:nvPr>
        </p:nvSpPr>
        <p:spPr>
          <a:xfrm rot="5400000">
            <a:off x="462757" y="116682"/>
            <a:ext cx="6008687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310" name="Google Shape;310;p3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35"/>
          <p:cNvSpPr txBox="1">
            <a:spLocks noGrp="1"/>
          </p:cNvSpPr>
          <p:nvPr>
            <p:ph type="body" idx="1"/>
          </p:nvPr>
        </p:nvSpPr>
        <p:spPr>
          <a:xfrm rot="5400000">
            <a:off x="2366169" y="-189707"/>
            <a:ext cx="44116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316" name="Google Shape;316;p3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/>
            </a:lvl4pPr>
            <a:lvl5pPr marL="2286000" lvl="4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marL="3200400" lvl="6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marL="3657600" lvl="7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marL="4114800" lvl="8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2" name="Google Shape;322;p3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323" name="Google Shape;323;p3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3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3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640"/>
              </a:spcBef>
              <a:spcAft>
                <a:spcPts val="0"/>
              </a:spcAft>
              <a:buSzPts val="2240"/>
              <a:buChar char="●"/>
              <a:defRPr sz="3200"/>
            </a:lvl1pPr>
            <a:lvl2pPr marL="914400" lvl="1" indent="-353060" algn="l">
              <a:spcBef>
                <a:spcPts val="560"/>
              </a:spcBef>
              <a:spcAft>
                <a:spcPts val="0"/>
              </a:spcAft>
              <a:buSzPts val="1960"/>
              <a:buChar char="●"/>
              <a:defRPr sz="28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3pPr>
            <a:lvl4pPr marL="1828800" lvl="3" indent="-323850" algn="l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6pPr>
            <a:lvl7pPr marL="3200400" lvl="6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7pPr>
            <a:lvl8pPr marL="3657600" lvl="7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8pPr>
            <a:lvl9pPr marL="4114800" lvl="8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9pPr>
          </a:lstStyle>
          <a:p>
            <a:endParaRPr/>
          </a:p>
        </p:txBody>
      </p:sp>
      <p:sp>
        <p:nvSpPr>
          <p:cNvPr id="329" name="Google Shape;329;p3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330" name="Google Shape;330;p3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3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3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8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3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3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341" name="Google Shape;341;p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30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5pPr>
            <a:lvl6pPr marL="2743200" lvl="5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6pPr>
            <a:lvl7pPr marL="3200400" lvl="6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7pPr>
            <a:lvl8pPr marL="3657600" lvl="7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8pPr>
            <a:lvl9pPr marL="4114800" lvl="8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9pPr>
          </a:lstStyle>
          <a:p>
            <a:endParaRPr/>
          </a:p>
        </p:txBody>
      </p:sp>
      <p:sp>
        <p:nvSpPr>
          <p:cNvPr id="342" name="Google Shape;342;p3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343" name="Google Shape;343;p3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30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5pPr>
            <a:lvl6pPr marL="2743200" lvl="5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6pPr>
            <a:lvl7pPr marL="3200400" lvl="6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7pPr>
            <a:lvl8pPr marL="3657600" lvl="7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8pPr>
            <a:lvl9pPr marL="4114800" lvl="8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9pPr>
          </a:lstStyle>
          <a:p>
            <a:endParaRPr/>
          </a:p>
        </p:txBody>
      </p:sp>
      <p:sp>
        <p:nvSpPr>
          <p:cNvPr id="344" name="Google Shape;344;p3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3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0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40"/>
          <p:cNvSpPr txBox="1">
            <a:spLocks noGrp="1"/>
          </p:cNvSpPr>
          <p:nvPr>
            <p:ph type="body" idx="1"/>
          </p:nvPr>
        </p:nvSpPr>
        <p:spPr>
          <a:xfrm>
            <a:off x="457200" y="1719263"/>
            <a:ext cx="4038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●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3pPr>
            <a:lvl4pPr marL="1828800" lvl="3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9pPr>
          </a:lstStyle>
          <a:p>
            <a:endParaRPr/>
          </a:p>
        </p:txBody>
      </p:sp>
      <p:sp>
        <p:nvSpPr>
          <p:cNvPr id="350" name="Google Shape;350;p40"/>
          <p:cNvSpPr txBox="1">
            <a:spLocks noGrp="1"/>
          </p:cNvSpPr>
          <p:nvPr>
            <p:ph type="body" idx="2"/>
          </p:nvPr>
        </p:nvSpPr>
        <p:spPr>
          <a:xfrm>
            <a:off x="4648200" y="1719263"/>
            <a:ext cx="4038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●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3pPr>
            <a:lvl4pPr marL="1828800" lvl="3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9pPr>
          </a:lstStyle>
          <a:p>
            <a:endParaRPr/>
          </a:p>
        </p:txBody>
      </p:sp>
      <p:sp>
        <p:nvSpPr>
          <p:cNvPr id="351" name="Google Shape;351;p4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4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4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4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9pPr>
          </a:lstStyle>
          <a:p>
            <a:endParaRPr/>
          </a:p>
        </p:txBody>
      </p:sp>
      <p:sp>
        <p:nvSpPr>
          <p:cNvPr id="357" name="Google Shape;357;p4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3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43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406" name="Google Shape;406;p4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4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4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44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412" name="Google Shape;412;p4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4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4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4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18" name="Google Shape;418;p4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Verdan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Verdan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>
            <a:endParaRPr/>
          </a:p>
        </p:txBody>
      </p:sp>
      <p:sp>
        <p:nvSpPr>
          <p:cNvPr id="419" name="Google Shape;419;p45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4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4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4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640"/>
              </a:spcBef>
              <a:spcAft>
                <a:spcPts val="0"/>
              </a:spcAft>
              <a:buSzPts val="1920"/>
              <a:buChar char="■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Font typeface="Verdana"/>
              <a:buChar char="•"/>
              <a:defRPr sz="2800"/>
            </a:lvl2pPr>
            <a:lvl3pPr marL="1371600" lvl="2" indent="-320039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Char char="•"/>
              <a:defRPr sz="2000"/>
            </a:lvl4pPr>
            <a:lvl5pPr marL="2286000" lvl="4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5pPr>
            <a:lvl6pPr marL="2743200" lvl="5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6pPr>
            <a:lvl7pPr marL="3200400" lvl="6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7pPr>
            <a:lvl8pPr marL="3657600" lvl="7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8pPr>
            <a:lvl9pPr marL="4114800" lvl="8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9pPr>
          </a:lstStyle>
          <a:p>
            <a:endParaRPr/>
          </a:p>
        </p:txBody>
      </p:sp>
      <p:sp>
        <p:nvSpPr>
          <p:cNvPr id="425" name="Google Shape;425;p4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Verdan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Verdan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>
            <a:endParaRPr/>
          </a:p>
        </p:txBody>
      </p:sp>
      <p:sp>
        <p:nvSpPr>
          <p:cNvPr id="426" name="Google Shape;426;p46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4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4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1 большой объект и 2 маленьких объекта" type="objAndTwoObj">
  <p:cSld name="OBJECT_AND_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/>
            </a:lvl4pPr>
            <a:lvl5pPr marL="2286000" lvl="4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marL="3200400" lvl="6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marL="3657600" lvl="7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marL="4114800" lvl="8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>
            <a:endParaRPr/>
          </a:p>
        </p:txBody>
      </p:sp>
      <p:sp>
        <p:nvSpPr>
          <p:cNvPr id="82" name="Google Shape;82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/>
            </a:lvl4pPr>
            <a:lvl5pPr marL="2286000" lvl="4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marL="3200400" lvl="6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marL="3657600" lvl="7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marL="4114800" lvl="8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body" idx="3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/>
            </a:lvl4pPr>
            <a:lvl5pPr marL="2286000" lvl="4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marL="3200400" lvl="6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marL="3657600" lvl="7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marL="4114800" lvl="8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7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4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47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48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4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48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4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9pPr>
          </a:lstStyle>
          <a:p>
            <a:endParaRPr/>
          </a:p>
        </p:txBody>
      </p:sp>
      <p:sp>
        <p:nvSpPr>
          <p:cNvPr id="441" name="Google Shape;441;p4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Char char="•"/>
              <a:defRPr sz="2000"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Char char="•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5pPr>
            <a:lvl6pPr marL="2743200" lvl="5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6pPr>
            <a:lvl7pPr marL="3200400" lvl="6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7pPr>
            <a:lvl8pPr marL="3657600" lvl="7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8pPr>
            <a:lvl9pPr marL="4114800" lvl="8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9pPr>
          </a:lstStyle>
          <a:p>
            <a:endParaRPr/>
          </a:p>
        </p:txBody>
      </p:sp>
      <p:sp>
        <p:nvSpPr>
          <p:cNvPr id="442" name="Google Shape;442;p4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9pPr>
          </a:lstStyle>
          <a:p>
            <a:endParaRPr/>
          </a:p>
        </p:txBody>
      </p:sp>
      <p:sp>
        <p:nvSpPr>
          <p:cNvPr id="443" name="Google Shape;443;p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Char char="•"/>
              <a:defRPr sz="2000"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Char char="•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5pPr>
            <a:lvl6pPr marL="2743200" lvl="5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6pPr>
            <a:lvl7pPr marL="3200400" lvl="6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7pPr>
            <a:lvl8pPr marL="3657600" lvl="7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8pPr>
            <a:lvl9pPr marL="4114800" lvl="8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9pPr>
          </a:lstStyle>
          <a:p>
            <a:endParaRPr/>
          </a:p>
        </p:txBody>
      </p:sp>
      <p:sp>
        <p:nvSpPr>
          <p:cNvPr id="444" name="Google Shape;444;p49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4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49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Verdana"/>
              <a:buChar char="•"/>
              <a:defRPr sz="2400"/>
            </a:lvl2pPr>
            <a:lvl3pPr marL="1371600" lvl="2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Verdana"/>
              <a:buChar char="•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9pPr>
          </a:lstStyle>
          <a:p>
            <a:endParaRPr/>
          </a:p>
        </p:txBody>
      </p:sp>
      <p:sp>
        <p:nvSpPr>
          <p:cNvPr id="450" name="Google Shape;450;p5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Verdana"/>
              <a:buChar char="•"/>
              <a:defRPr sz="2400"/>
            </a:lvl2pPr>
            <a:lvl3pPr marL="1371600" lvl="2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Verdana"/>
              <a:buChar char="•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9pPr>
          </a:lstStyle>
          <a:p>
            <a:endParaRPr/>
          </a:p>
        </p:txBody>
      </p:sp>
      <p:sp>
        <p:nvSpPr>
          <p:cNvPr id="451" name="Google Shape;451;p50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50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5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Font typeface="Verdana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Font typeface="Verdana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9pPr>
          </a:lstStyle>
          <a:p>
            <a:endParaRPr/>
          </a:p>
        </p:txBody>
      </p:sp>
      <p:sp>
        <p:nvSpPr>
          <p:cNvPr id="457" name="Google Shape;457;p51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5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5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463" name="Google Shape;463;p5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5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4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4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9pPr>
          </a:lstStyle>
          <a:p>
            <a:endParaRPr/>
          </a:p>
        </p:txBody>
      </p:sp>
      <p:sp>
        <p:nvSpPr>
          <p:cNvPr id="491" name="Google Shape;491;p5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5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55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9pPr>
          </a:lstStyle>
          <a:p>
            <a:endParaRPr/>
          </a:p>
        </p:txBody>
      </p:sp>
      <p:sp>
        <p:nvSpPr>
          <p:cNvPr id="497" name="Google Shape;497;p55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5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5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03" name="Google Shape;503;p5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504" name="Google Shape;504;p56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5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5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5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640"/>
              </a:spcBef>
              <a:spcAft>
                <a:spcPts val="0"/>
              </a:spcAft>
              <a:buSzPts val="2240"/>
              <a:buChar char="◆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–"/>
              <a:defRPr sz="28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◆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–"/>
              <a:defRPr sz="2000"/>
            </a:lvl4pPr>
            <a:lvl5pPr marL="2286000" lvl="4" indent="-317500" algn="l">
              <a:spcBef>
                <a:spcPts val="400"/>
              </a:spcBef>
              <a:spcAft>
                <a:spcPts val="0"/>
              </a:spcAft>
              <a:buSzPts val="1400"/>
              <a:buChar char="◆"/>
              <a:defRPr sz="2000"/>
            </a:lvl5pPr>
            <a:lvl6pPr marL="2743200" lvl="5" indent="-317500" algn="l">
              <a:spcBef>
                <a:spcPts val="400"/>
              </a:spcBef>
              <a:spcAft>
                <a:spcPts val="0"/>
              </a:spcAft>
              <a:buSzPts val="1400"/>
              <a:buChar char="◆"/>
              <a:defRPr sz="2000"/>
            </a:lvl6pPr>
            <a:lvl7pPr marL="3200400" lvl="6" indent="-317500" algn="l">
              <a:spcBef>
                <a:spcPts val="400"/>
              </a:spcBef>
              <a:spcAft>
                <a:spcPts val="0"/>
              </a:spcAft>
              <a:buSzPts val="1400"/>
              <a:buChar char="◆"/>
              <a:defRPr sz="2000"/>
            </a:lvl7pPr>
            <a:lvl8pPr marL="3657600" lvl="7" indent="-317500" algn="l">
              <a:spcBef>
                <a:spcPts val="400"/>
              </a:spcBef>
              <a:spcAft>
                <a:spcPts val="0"/>
              </a:spcAft>
              <a:buSzPts val="1400"/>
              <a:buChar char="◆"/>
              <a:defRPr sz="2000"/>
            </a:lvl8pPr>
            <a:lvl9pPr marL="4114800" lvl="8" indent="-317500" algn="l">
              <a:spcBef>
                <a:spcPts val="400"/>
              </a:spcBef>
              <a:spcAft>
                <a:spcPts val="0"/>
              </a:spcAft>
              <a:buSzPts val="1400"/>
              <a:buChar char="◆"/>
              <a:defRPr sz="2000"/>
            </a:lvl9pPr>
          </a:lstStyle>
          <a:p>
            <a:endParaRPr/>
          </a:p>
        </p:txBody>
      </p:sp>
      <p:sp>
        <p:nvSpPr>
          <p:cNvPr id="510" name="Google Shape;510;p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511" name="Google Shape;511;p57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5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57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/>
            </a:lvl4pPr>
            <a:lvl5pPr marL="2286000" lvl="4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marL="3200400" lvl="6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marL="3657600" lvl="7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marL="4114800" lvl="8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8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5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58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59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5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59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6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526" name="Google Shape;526;p6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◆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–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–"/>
              <a:defRPr sz="1600"/>
            </a:lvl4pPr>
            <a:lvl5pPr marL="2286000" lvl="4" indent="-299720" algn="l">
              <a:spcBef>
                <a:spcPts val="320"/>
              </a:spcBef>
              <a:spcAft>
                <a:spcPts val="0"/>
              </a:spcAft>
              <a:buSzPts val="1120"/>
              <a:buChar char="◆"/>
              <a:defRPr sz="1600"/>
            </a:lvl5pPr>
            <a:lvl6pPr marL="2743200" lvl="5" indent="-299720" algn="l">
              <a:spcBef>
                <a:spcPts val="320"/>
              </a:spcBef>
              <a:spcAft>
                <a:spcPts val="0"/>
              </a:spcAft>
              <a:buSzPts val="1120"/>
              <a:buChar char="◆"/>
              <a:defRPr sz="1600"/>
            </a:lvl6pPr>
            <a:lvl7pPr marL="3200400" lvl="6" indent="-299720" algn="l">
              <a:spcBef>
                <a:spcPts val="320"/>
              </a:spcBef>
              <a:spcAft>
                <a:spcPts val="0"/>
              </a:spcAft>
              <a:buSzPts val="1120"/>
              <a:buChar char="◆"/>
              <a:defRPr sz="1600"/>
            </a:lvl7pPr>
            <a:lvl8pPr marL="3657600" lvl="7" indent="-299720" algn="l">
              <a:spcBef>
                <a:spcPts val="320"/>
              </a:spcBef>
              <a:spcAft>
                <a:spcPts val="0"/>
              </a:spcAft>
              <a:buSzPts val="1120"/>
              <a:buChar char="◆"/>
              <a:defRPr sz="1600"/>
            </a:lvl8pPr>
            <a:lvl9pPr marL="4114800" lvl="8" indent="-299720" algn="l">
              <a:spcBef>
                <a:spcPts val="320"/>
              </a:spcBef>
              <a:spcAft>
                <a:spcPts val="0"/>
              </a:spcAft>
              <a:buSzPts val="1120"/>
              <a:buChar char="◆"/>
              <a:defRPr sz="1600"/>
            </a:lvl9pPr>
          </a:lstStyle>
          <a:p>
            <a:endParaRPr/>
          </a:p>
        </p:txBody>
      </p:sp>
      <p:sp>
        <p:nvSpPr>
          <p:cNvPr id="527" name="Google Shape;527;p6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528" name="Google Shape;528;p6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◆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–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–"/>
              <a:defRPr sz="1600"/>
            </a:lvl4pPr>
            <a:lvl5pPr marL="2286000" lvl="4" indent="-299720" algn="l">
              <a:spcBef>
                <a:spcPts val="320"/>
              </a:spcBef>
              <a:spcAft>
                <a:spcPts val="0"/>
              </a:spcAft>
              <a:buSzPts val="1120"/>
              <a:buChar char="◆"/>
              <a:defRPr sz="1600"/>
            </a:lvl5pPr>
            <a:lvl6pPr marL="2743200" lvl="5" indent="-299720" algn="l">
              <a:spcBef>
                <a:spcPts val="320"/>
              </a:spcBef>
              <a:spcAft>
                <a:spcPts val="0"/>
              </a:spcAft>
              <a:buSzPts val="1120"/>
              <a:buChar char="◆"/>
              <a:defRPr sz="1600"/>
            </a:lvl6pPr>
            <a:lvl7pPr marL="3200400" lvl="6" indent="-299720" algn="l">
              <a:spcBef>
                <a:spcPts val="320"/>
              </a:spcBef>
              <a:spcAft>
                <a:spcPts val="0"/>
              </a:spcAft>
              <a:buSzPts val="1120"/>
              <a:buChar char="◆"/>
              <a:defRPr sz="1600"/>
            </a:lvl7pPr>
            <a:lvl8pPr marL="3657600" lvl="7" indent="-299720" algn="l">
              <a:spcBef>
                <a:spcPts val="320"/>
              </a:spcBef>
              <a:spcAft>
                <a:spcPts val="0"/>
              </a:spcAft>
              <a:buSzPts val="1120"/>
              <a:buChar char="◆"/>
              <a:defRPr sz="1600"/>
            </a:lvl8pPr>
            <a:lvl9pPr marL="4114800" lvl="8" indent="-299720" algn="l">
              <a:spcBef>
                <a:spcPts val="320"/>
              </a:spcBef>
              <a:spcAft>
                <a:spcPts val="0"/>
              </a:spcAft>
              <a:buSzPts val="1120"/>
              <a:buChar char="◆"/>
              <a:defRPr sz="1600"/>
            </a:lvl9pPr>
          </a:lstStyle>
          <a:p>
            <a:endParaRPr/>
          </a:p>
        </p:txBody>
      </p:sp>
      <p:sp>
        <p:nvSpPr>
          <p:cNvPr id="529" name="Google Shape;529;p60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6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60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◆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Char char="–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◆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–"/>
              <a:defRPr sz="1800"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 sz="1800"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 sz="1800"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 sz="1800"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 sz="1800"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 sz="1800"/>
            </a:lvl9pPr>
          </a:lstStyle>
          <a:p>
            <a:endParaRPr/>
          </a:p>
        </p:txBody>
      </p:sp>
      <p:sp>
        <p:nvSpPr>
          <p:cNvPr id="535" name="Google Shape;535;p6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◆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Char char="–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◆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–"/>
              <a:defRPr sz="1800"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 sz="1800"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 sz="1800"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 sz="1800"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 sz="1800"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 sz="1800"/>
            </a:lvl9pPr>
          </a:lstStyle>
          <a:p>
            <a:endParaRPr/>
          </a:p>
        </p:txBody>
      </p:sp>
      <p:sp>
        <p:nvSpPr>
          <p:cNvPr id="536" name="Google Shape;536;p61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6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6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6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9pPr>
          </a:lstStyle>
          <a:p>
            <a:endParaRPr/>
          </a:p>
        </p:txBody>
      </p:sp>
      <p:sp>
        <p:nvSpPr>
          <p:cNvPr id="542" name="Google Shape;542;p6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6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9pPr>
          </a:lstStyle>
          <a:p>
            <a:endParaRPr/>
          </a:p>
        </p:txBody>
      </p:sp>
      <p:sp>
        <p:nvSpPr>
          <p:cNvPr id="548" name="Google Shape;548;p6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6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6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5"/>
          <p:cNvSpPr txBox="1">
            <a:spLocks noGrp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65"/>
          <p:cNvSpPr txBox="1">
            <a:spLocks noGrp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SzPts val="1820"/>
              <a:buFont typeface="Noto Sans Symbols"/>
              <a:buNone/>
              <a:defRPr sz="2800"/>
            </a:lvl1pPr>
            <a:lvl2pPr lvl="1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>
            <a:endParaRPr/>
          </a:p>
        </p:txBody>
      </p:sp>
      <p:sp>
        <p:nvSpPr>
          <p:cNvPr id="562" name="Google Shape;562;p65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65"/>
          <p:cNvSpPr txBox="1">
            <a:spLocks noGrp="1"/>
          </p:cNvSpPr>
          <p:nvPr>
            <p:ph type="ftr" idx="11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6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/>
            </a:lvl4pPr>
            <a:lvl5pPr marL="2286000" lvl="4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marL="3200400" lvl="6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marL="3657600" lvl="7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marL="4114800" lvl="8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>
            <a:endParaRPr/>
          </a:p>
        </p:txBody>
      </p:sp>
      <p:sp>
        <p:nvSpPr>
          <p:cNvPr id="96" name="Google Shape;96;p8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8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56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spcBef>
                <a:spcPts val="640"/>
              </a:spcBef>
              <a:spcAft>
                <a:spcPts val="0"/>
              </a:spcAft>
              <a:buSzPts val="2080"/>
              <a:buChar char="■"/>
              <a:defRPr sz="3200"/>
            </a:lvl1pPr>
            <a:lvl2pPr marL="914400" lvl="1" indent="-335280" algn="l">
              <a:spcBef>
                <a:spcPts val="560"/>
              </a:spcBef>
              <a:spcAft>
                <a:spcPts val="0"/>
              </a:spcAft>
              <a:buSzPts val="1680"/>
              <a:buChar char="❑"/>
              <a:defRPr sz="2800"/>
            </a:lvl2pPr>
            <a:lvl3pPr marL="1371600" lvl="2" indent="-32766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3pPr>
            <a:lvl4pPr marL="1828800" lvl="3" indent="-317500" algn="l">
              <a:spcBef>
                <a:spcPts val="400"/>
              </a:spcBef>
              <a:spcAft>
                <a:spcPts val="0"/>
              </a:spcAft>
              <a:buSzPts val="1400"/>
              <a:buChar char="❑"/>
              <a:defRPr sz="2000"/>
            </a:lvl4pPr>
            <a:lvl5pPr marL="2286000" lvl="4" indent="-323850" algn="l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5pPr>
            <a:lvl6pPr marL="2743200" lvl="5" indent="-323850" algn="l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6pPr>
            <a:lvl7pPr marL="3200400" lvl="6" indent="-323850" algn="l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7pPr>
            <a:lvl8pPr marL="3657600" lvl="7" indent="-323850" algn="l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8pPr>
            <a:lvl9pPr marL="4114800" lvl="8" indent="-323850" algn="l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9pPr>
          </a:lstStyle>
          <a:p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rgbClr val="002850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0"/>
            <a:ext cx="9148762" cy="6851650"/>
            <a:chOff x="1" y="0"/>
            <a:chExt cx="5763" cy="4316"/>
          </a:xfrm>
        </p:grpSpPr>
        <p:sp>
          <p:nvSpPr>
            <p:cNvPr id="11" name="Google Shape;11;p1"/>
            <p:cNvSpPr/>
            <p:nvPr/>
          </p:nvSpPr>
          <p:spPr>
            <a:xfrm>
              <a:off x="5045" y="2626"/>
              <a:ext cx="719" cy="1690"/>
            </a:xfrm>
            <a:custGeom>
              <a:avLst/>
              <a:gdLst/>
              <a:ahLst/>
              <a:cxnLst/>
              <a:rect l="l" t="t" r="r" b="b"/>
              <a:pathLst>
                <a:path w="717" h="1690" extrusionOk="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5386" y="3794"/>
              <a:ext cx="378" cy="522"/>
            </a:xfrm>
            <a:custGeom>
              <a:avLst/>
              <a:gdLst/>
              <a:ahLst/>
              <a:cxnLst/>
              <a:rect l="l" t="t" r="r" b="b"/>
              <a:pathLst>
                <a:path w="377" h="522" extrusionOk="0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5680" y="4214"/>
              <a:ext cx="84" cy="102"/>
            </a:xfrm>
            <a:custGeom>
              <a:avLst/>
              <a:gdLst/>
              <a:ahLst/>
              <a:cxnLst/>
              <a:rect l="l" t="t" r="r" b="b"/>
              <a:pathLst>
                <a:path w="84" h="102" extrusionOk="0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" name="Google Shape;14;p1"/>
            <p:cNvGrpSpPr/>
            <p:nvPr/>
          </p:nvGrpSpPr>
          <p:grpSpPr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5" name="Google Shape;15;p1"/>
              <p:cNvSpPr/>
              <p:nvPr/>
            </p:nvSpPr>
            <p:spPr>
              <a:xfrm>
                <a:off x="2789" y="0"/>
                <a:ext cx="72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72" h="4316" extrusionOk="0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3089" y="0"/>
                <a:ext cx="174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316" extrusionOk="0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3358" y="0"/>
                <a:ext cx="337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316" extrusionOk="0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3676" y="0"/>
                <a:ext cx="427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425" h="4316" extrusionOk="0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1"/>
              <p:cNvSpPr/>
              <p:nvPr/>
            </p:nvSpPr>
            <p:spPr>
              <a:xfrm>
                <a:off x="3946" y="0"/>
                <a:ext cx="558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316" extrusionOk="0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1"/>
              <p:cNvSpPr/>
              <p:nvPr/>
            </p:nvSpPr>
            <p:spPr>
              <a:xfrm>
                <a:off x="4246" y="0"/>
                <a:ext cx="69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688" h="4316" extrusionOk="0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4522" y="0"/>
                <a:ext cx="864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16" extrusionOk="0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"/>
              <p:cNvSpPr/>
              <p:nvPr/>
            </p:nvSpPr>
            <p:spPr>
              <a:xfrm>
                <a:off x="2399" y="0"/>
                <a:ext cx="15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149" h="4316" extrusionOk="0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1"/>
              <p:cNvSpPr/>
              <p:nvPr/>
            </p:nvSpPr>
            <p:spPr>
              <a:xfrm>
                <a:off x="1967" y="0"/>
                <a:ext cx="30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316" extrusionOk="0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1566" y="0"/>
                <a:ext cx="425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424" h="4316" extrusionOk="0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"/>
              <p:cNvSpPr/>
              <p:nvPr/>
            </p:nvSpPr>
            <p:spPr>
              <a:xfrm>
                <a:off x="1128" y="0"/>
                <a:ext cx="575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574" h="4316" extrusionOk="0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1"/>
              <p:cNvSpPr/>
              <p:nvPr/>
            </p:nvSpPr>
            <p:spPr>
              <a:xfrm>
                <a:off x="702" y="0"/>
                <a:ext cx="737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4316" extrusionOk="0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1"/>
              <p:cNvSpPr/>
              <p:nvPr/>
            </p:nvSpPr>
            <p:spPr>
              <a:xfrm>
                <a:off x="288" y="0"/>
                <a:ext cx="84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837" h="4316" extrusionOk="0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" name="Google Shape;28;p1"/>
            <p:cNvSpPr/>
            <p:nvPr/>
          </p:nvSpPr>
          <p:spPr>
            <a:xfrm>
              <a:off x="6" y="2901"/>
              <a:ext cx="606" cy="1415"/>
            </a:xfrm>
            <a:custGeom>
              <a:avLst/>
              <a:gdLst/>
              <a:ahLst/>
              <a:cxnLst/>
              <a:rect l="l" t="t" r="r" b="b"/>
              <a:pathLst>
                <a:path w="604" h="1415" extrusionOk="0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6" y="3890"/>
              <a:ext cx="228" cy="426"/>
            </a:xfrm>
            <a:custGeom>
              <a:avLst/>
              <a:gdLst/>
              <a:ahLst/>
              <a:cxnLst/>
              <a:rect l="l" t="t" r="r" b="b"/>
              <a:pathLst>
                <a:path w="227" h="426" extrusionOk="0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4776" y="0"/>
              <a:ext cx="984" cy="1786"/>
            </a:xfrm>
            <a:custGeom>
              <a:avLst/>
              <a:gdLst/>
              <a:ahLst/>
              <a:cxnLst/>
              <a:rect l="l" t="t" r="r" b="b"/>
              <a:pathLst>
                <a:path w="981" h="1786" extrusionOk="0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06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5041" y="0"/>
              <a:ext cx="719" cy="845"/>
            </a:xfrm>
            <a:custGeom>
              <a:avLst/>
              <a:gdLst/>
              <a:ahLst/>
              <a:cxnLst/>
              <a:rect l="l" t="t" r="r" b="b"/>
              <a:pathLst>
                <a:path w="717" h="845" extrusionOk="0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5352" y="0"/>
              <a:ext cx="408" cy="414"/>
            </a:xfrm>
            <a:custGeom>
              <a:avLst/>
              <a:gdLst/>
              <a:ahLst/>
              <a:cxnLst/>
              <a:rect l="l" t="t" r="r" b="b"/>
              <a:pathLst>
                <a:path w="407" h="414" extrusionOk="0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6" y="0"/>
              <a:ext cx="858" cy="1409"/>
            </a:xfrm>
            <a:custGeom>
              <a:avLst/>
              <a:gdLst/>
              <a:ahLst/>
              <a:cxnLst/>
              <a:rect l="l" t="t" r="r" b="b"/>
              <a:pathLst>
                <a:path w="855" h="1409" extrusionOk="0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06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6" y="0"/>
              <a:ext cx="588" cy="599"/>
            </a:xfrm>
            <a:custGeom>
              <a:avLst/>
              <a:gdLst/>
              <a:ahLst/>
              <a:cxnLst/>
              <a:rect l="l" t="t" r="r" b="b"/>
              <a:pathLst>
                <a:path w="586" h="599" extrusionOk="0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6" y="0"/>
              <a:ext cx="270" cy="252"/>
            </a:xfrm>
            <a:custGeom>
              <a:avLst/>
              <a:gdLst/>
              <a:ahLst/>
              <a:cxnLst/>
              <a:rect l="l" t="t" r="r" b="b"/>
              <a:pathLst>
                <a:path w="269" h="252" extrusionOk="0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" name="Google Shape;36;p1"/>
            <p:cNvCxnSpPr/>
            <p:nvPr/>
          </p:nvCxnSpPr>
          <p:spPr>
            <a:xfrm>
              <a:off x="1" y="2749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" name="Google Shape;37;p1"/>
            <p:cNvCxnSpPr/>
            <p:nvPr/>
          </p:nvCxnSpPr>
          <p:spPr>
            <a:xfrm>
              <a:off x="1" y="2356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" name="Google Shape;38;p1"/>
            <p:cNvCxnSpPr/>
            <p:nvPr/>
          </p:nvCxnSpPr>
          <p:spPr>
            <a:xfrm>
              <a:off x="1" y="3142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39" name="Google Shape;39;p1"/>
            <p:cNvGrpSpPr/>
            <p:nvPr/>
          </p:nvGrpSpPr>
          <p:grpSpPr>
            <a:xfrm>
              <a:off x="1" y="392"/>
              <a:ext cx="5758" cy="1571"/>
              <a:chOff x="1" y="392"/>
              <a:chExt cx="5758" cy="1571"/>
            </a:xfrm>
          </p:grpSpPr>
          <p:cxnSp>
            <p:nvCxnSpPr>
              <p:cNvPr id="40" name="Google Shape;40;p1"/>
              <p:cNvCxnSpPr/>
              <p:nvPr/>
            </p:nvCxnSpPr>
            <p:spPr>
              <a:xfrm>
                <a:off x="1" y="784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1"/>
              <p:cNvCxnSpPr/>
              <p:nvPr/>
            </p:nvCxnSpPr>
            <p:spPr>
              <a:xfrm>
                <a:off x="1" y="1963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1"/>
              <p:cNvCxnSpPr/>
              <p:nvPr/>
            </p:nvCxnSpPr>
            <p:spPr>
              <a:xfrm>
                <a:off x="1" y="1570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1"/>
              <p:cNvCxnSpPr/>
              <p:nvPr/>
            </p:nvCxnSpPr>
            <p:spPr>
              <a:xfrm>
                <a:off x="1" y="1177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1"/>
              <p:cNvCxnSpPr/>
              <p:nvPr/>
            </p:nvCxnSpPr>
            <p:spPr>
              <a:xfrm>
                <a:off x="1" y="392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cxnSp>
          <p:nvCxnSpPr>
            <p:cNvPr id="45" name="Google Shape;45;p1"/>
            <p:cNvCxnSpPr/>
            <p:nvPr/>
          </p:nvCxnSpPr>
          <p:spPr>
            <a:xfrm>
              <a:off x="1" y="3928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6" name="Google Shape;46;p1"/>
            <p:cNvCxnSpPr/>
            <p:nvPr/>
          </p:nvCxnSpPr>
          <p:spPr>
            <a:xfrm>
              <a:off x="1" y="3535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47" name="Google Shape;47;p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Google Shape;49;p1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24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766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9405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430"/>
              <a:buFont typeface="Noto Sans Symbols"/>
              <a:buChar char="■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1000" h="1000" extrusionOk="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524288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" name="Google Shape;65;p3"/>
          <p:cNvCxnSpPr/>
          <p:nvPr/>
        </p:nvCxnSpPr>
        <p:spPr>
          <a:xfrm>
            <a:off x="457200" y="6172200"/>
            <a:ext cx="8229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5"/>
          <p:cNvGrpSpPr/>
          <p:nvPr/>
        </p:nvGrpSpPr>
        <p:grpSpPr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39" name="Google Shape;139;p15"/>
            <p:cNvSpPr/>
            <p:nvPr/>
          </p:nvSpPr>
          <p:spPr>
            <a:xfrm>
              <a:off x="0" y="583"/>
              <a:ext cx="4487" cy="665"/>
            </a:xfrm>
            <a:custGeom>
              <a:avLst/>
              <a:gdLst/>
              <a:ahLst/>
              <a:cxnLst/>
              <a:rect l="l" t="t" r="r" b="b"/>
              <a:pathLst>
                <a:path w="4806" h="665" extrusionOk="0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>
              <a:gsLst>
                <a:gs pos="0">
                  <a:srgbClr val="6B0000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0" y="0"/>
              <a:ext cx="4562" cy="1199"/>
            </a:xfrm>
            <a:custGeom>
              <a:avLst/>
              <a:gdLst/>
              <a:ahLst/>
              <a:cxnLst/>
              <a:rect l="l" t="t" r="r" b="b"/>
              <a:pathLst>
                <a:path w="4562" h="1199" extrusionOk="0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1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ahoma"/>
              <a:buNone/>
              <a:defRPr sz="12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ahoma"/>
              <a:buNone/>
              <a:defRPr sz="12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ahoma"/>
              <a:buNone/>
              <a:defRPr sz="12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ahoma"/>
              <a:buNone/>
              <a:defRPr sz="12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ahoma"/>
              <a:buNone/>
              <a:defRPr sz="12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ahoma"/>
              <a:buNone/>
              <a:defRPr sz="12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ahoma"/>
              <a:buNone/>
              <a:defRPr sz="12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ahoma"/>
              <a:buNone/>
              <a:defRPr sz="12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ahoma"/>
              <a:buNone/>
              <a:defRPr sz="12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rgbClr val="5D9E9E"/>
            </a:gs>
          </a:gsLst>
          <a:lin ang="5400000" scaled="0"/>
        </a:gra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29"/>
          <p:cNvGrpSpPr/>
          <p:nvPr/>
        </p:nvGrpSpPr>
        <p:grpSpPr>
          <a:xfrm>
            <a:off x="4716462" y="5345112"/>
            <a:ext cx="4427537" cy="1512887"/>
            <a:chOff x="2971" y="3367"/>
            <a:chExt cx="2789" cy="953"/>
          </a:xfrm>
        </p:grpSpPr>
        <p:sp>
          <p:nvSpPr>
            <p:cNvPr id="232" name="Google Shape;232;p29"/>
            <p:cNvSpPr/>
            <p:nvPr/>
          </p:nvSpPr>
          <p:spPr>
            <a:xfrm>
              <a:off x="2971" y="3367"/>
              <a:ext cx="2789" cy="953"/>
            </a:xfrm>
            <a:custGeom>
              <a:avLst/>
              <a:gdLst/>
              <a:ahLst/>
              <a:cxnLst/>
              <a:rect l="l" t="t" r="r" b="b"/>
              <a:pathLst>
                <a:path w="2780" h="953" extrusionOk="0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4602" y="4014"/>
              <a:ext cx="12" cy="18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4596" y="3996"/>
              <a:ext cx="6" cy="18"/>
            </a:xfrm>
            <a:custGeom>
              <a:avLst/>
              <a:gdLst/>
              <a:ahLst/>
              <a:cxnLst/>
              <a:rect l="l" t="t" r="r" b="b"/>
              <a:pathLst>
                <a:path w="6" h="18" extrusionOk="0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5180" y="3577"/>
              <a:ext cx="304" cy="741"/>
            </a:xfrm>
            <a:custGeom>
              <a:avLst/>
              <a:gdLst/>
              <a:ahLst/>
              <a:cxnLst/>
              <a:rect l="l" t="t" r="r" b="b"/>
              <a:pathLst>
                <a:path w="304" h="741" extrusionOk="0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4918" y="3553"/>
              <a:ext cx="314" cy="767"/>
            </a:xfrm>
            <a:custGeom>
              <a:avLst/>
              <a:gdLst/>
              <a:ahLst/>
              <a:cxnLst/>
              <a:rect l="l" t="t" r="r" b="b"/>
              <a:pathLst>
                <a:path w="314" h="767" extrusionOk="0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4700" y="3697"/>
              <a:ext cx="275" cy="623"/>
            </a:xfrm>
            <a:custGeom>
              <a:avLst/>
              <a:gdLst/>
              <a:ahLst/>
              <a:cxnLst/>
              <a:rect l="l" t="t" r="r" b="b"/>
              <a:pathLst>
                <a:path w="275" h="623" extrusionOk="0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9"/>
            <p:cNvSpPr/>
            <p:nvPr/>
          </p:nvSpPr>
          <p:spPr>
            <a:xfrm>
              <a:off x="4522" y="3709"/>
              <a:ext cx="213" cy="611"/>
            </a:xfrm>
            <a:custGeom>
              <a:avLst/>
              <a:gdLst/>
              <a:ahLst/>
              <a:cxnLst/>
              <a:rect l="l" t="t" r="r" b="b"/>
              <a:pathLst>
                <a:path w="213" h="611" extrusionOk="0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4292" y="3936"/>
              <a:ext cx="167" cy="384"/>
            </a:xfrm>
            <a:custGeom>
              <a:avLst/>
              <a:gdLst/>
              <a:ahLst/>
              <a:cxnLst/>
              <a:rect l="l" t="t" r="r" b="b"/>
              <a:pathLst>
                <a:path w="167" h="384" extrusionOk="0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4100" y="4020"/>
              <a:ext cx="166" cy="300"/>
            </a:xfrm>
            <a:custGeom>
              <a:avLst/>
              <a:gdLst/>
              <a:ahLst/>
              <a:cxnLst/>
              <a:rect l="l" t="t" r="r" b="b"/>
              <a:pathLst>
                <a:path w="166" h="300" extrusionOk="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3910" y="4038"/>
              <a:ext cx="237" cy="282"/>
            </a:xfrm>
            <a:custGeom>
              <a:avLst/>
              <a:gdLst/>
              <a:ahLst/>
              <a:cxnLst/>
              <a:rect l="l" t="t" r="r" b="b"/>
              <a:pathLst>
                <a:path w="237" h="282" extrusionOk="0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3674" y="4086"/>
              <a:ext cx="196" cy="234"/>
            </a:xfrm>
            <a:custGeom>
              <a:avLst/>
              <a:gdLst/>
              <a:ahLst/>
              <a:cxnLst/>
              <a:rect l="l" t="t" r="r" b="b"/>
              <a:pathLst>
                <a:path w="196" h="234" extrusionOk="0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3476" y="4068"/>
              <a:ext cx="190" cy="252"/>
            </a:xfrm>
            <a:custGeom>
              <a:avLst/>
              <a:gdLst/>
              <a:ahLst/>
              <a:cxnLst/>
              <a:rect l="l" t="t" r="r" b="b"/>
              <a:pathLst>
                <a:path w="190" h="252" extrusionOk="0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3170" y="4188"/>
              <a:ext cx="230" cy="132"/>
            </a:xfrm>
            <a:custGeom>
              <a:avLst/>
              <a:gdLst/>
              <a:ahLst/>
              <a:cxnLst/>
              <a:rect l="l" t="t" r="r" b="b"/>
              <a:pathLst>
                <a:path w="230" h="132" extrusionOk="0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3044" y="4218"/>
              <a:ext cx="89" cy="102"/>
            </a:xfrm>
            <a:custGeom>
              <a:avLst/>
              <a:gdLst/>
              <a:ahLst/>
              <a:cxnLst/>
              <a:rect l="l" t="t" r="r" b="b"/>
              <a:pathLst>
                <a:path w="89" h="102" extrusionOk="0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5482" y="3367"/>
              <a:ext cx="278" cy="953"/>
            </a:xfrm>
            <a:custGeom>
              <a:avLst/>
              <a:gdLst/>
              <a:ahLst/>
              <a:cxnLst/>
              <a:rect l="l" t="t" r="r" b="b"/>
              <a:pathLst>
                <a:path w="278" h="953" extrusionOk="0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" name="Google Shape;247;p2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◆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–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◆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9" name="Google Shape;259;p31"/>
          <p:cNvCxnSpPr/>
          <p:nvPr/>
        </p:nvCxnSpPr>
        <p:spPr>
          <a:xfrm>
            <a:off x="7962900" y="152400"/>
            <a:ext cx="0" cy="1524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60" name="Google Shape;260;p31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1" name="Google Shape;261;p31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4169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82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835" algn="l" rtl="0">
              <a:spcBef>
                <a:spcPts val="46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Noto Sans Symbols"/>
              <a:buChar char="●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Google Shape;262;p3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3" name="Google Shape;263;p3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Google Shape;264;p3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grpSp>
        <p:nvGrpSpPr>
          <p:cNvPr id="265" name="Google Shape;265;p31"/>
          <p:cNvGrpSpPr/>
          <p:nvPr/>
        </p:nvGrpSpPr>
        <p:grpSpPr>
          <a:xfrm>
            <a:off x="8153400" y="152400"/>
            <a:ext cx="792162" cy="1295400"/>
            <a:chOff x="5136" y="960"/>
            <a:chExt cx="528" cy="864"/>
          </a:xfrm>
        </p:grpSpPr>
        <p:sp>
          <p:nvSpPr>
            <p:cNvPr id="266" name="Google Shape;266;p31"/>
            <p:cNvSpPr/>
            <p:nvPr/>
          </p:nvSpPr>
          <p:spPr>
            <a:xfrm>
              <a:off x="5136" y="960"/>
              <a:ext cx="80" cy="8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1"/>
            <p:cNvSpPr/>
            <p:nvPr/>
          </p:nvSpPr>
          <p:spPr>
            <a:xfrm>
              <a:off x="5248" y="960"/>
              <a:ext cx="79" cy="8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1"/>
            <p:cNvSpPr/>
            <p:nvPr/>
          </p:nvSpPr>
          <p:spPr>
            <a:xfrm>
              <a:off x="5360" y="960"/>
              <a:ext cx="77" cy="8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1"/>
            <p:cNvSpPr/>
            <p:nvPr/>
          </p:nvSpPr>
          <p:spPr>
            <a:xfrm>
              <a:off x="5136" y="1072"/>
              <a:ext cx="80" cy="7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1"/>
            <p:cNvSpPr/>
            <p:nvPr/>
          </p:nvSpPr>
          <p:spPr>
            <a:xfrm>
              <a:off x="5248" y="1072"/>
              <a:ext cx="79" cy="7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1"/>
            <p:cNvSpPr/>
            <p:nvPr/>
          </p:nvSpPr>
          <p:spPr>
            <a:xfrm>
              <a:off x="5360" y="1072"/>
              <a:ext cx="77" cy="7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1"/>
            <p:cNvSpPr/>
            <p:nvPr/>
          </p:nvSpPr>
          <p:spPr>
            <a:xfrm>
              <a:off x="5472" y="1072"/>
              <a:ext cx="77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1"/>
            <p:cNvSpPr/>
            <p:nvPr/>
          </p:nvSpPr>
          <p:spPr>
            <a:xfrm>
              <a:off x="5136" y="1184"/>
              <a:ext cx="80" cy="7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5248" y="1184"/>
              <a:ext cx="79" cy="7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5360" y="1184"/>
              <a:ext cx="77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5472" y="1184"/>
              <a:ext cx="77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5584" y="1184"/>
              <a:ext cx="80" cy="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5136" y="1296"/>
              <a:ext cx="80" cy="8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1"/>
            <p:cNvSpPr/>
            <p:nvPr/>
          </p:nvSpPr>
          <p:spPr>
            <a:xfrm>
              <a:off x="5360" y="1296"/>
              <a:ext cx="77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5472" y="1296"/>
              <a:ext cx="77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5360" y="1408"/>
              <a:ext cx="77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1"/>
            <p:cNvSpPr/>
            <p:nvPr/>
          </p:nvSpPr>
          <p:spPr>
            <a:xfrm>
              <a:off x="5472" y="1408"/>
              <a:ext cx="77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1"/>
            <p:cNvSpPr/>
            <p:nvPr/>
          </p:nvSpPr>
          <p:spPr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1"/>
            <p:cNvSpPr/>
            <p:nvPr/>
          </p:nvSpPr>
          <p:spPr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1"/>
            <p:cNvSpPr/>
            <p:nvPr/>
          </p:nvSpPr>
          <p:spPr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1"/>
            <p:cNvSpPr/>
            <p:nvPr/>
          </p:nvSpPr>
          <p:spPr>
            <a:xfrm>
              <a:off x="5360" y="1520"/>
              <a:ext cx="77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1"/>
            <p:cNvSpPr/>
            <p:nvPr/>
          </p:nvSpPr>
          <p:spPr>
            <a:xfrm>
              <a:off x="5472" y="1520"/>
              <a:ext cx="77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1"/>
            <p:cNvSpPr/>
            <p:nvPr/>
          </p:nvSpPr>
          <p:spPr>
            <a:xfrm>
              <a:off x="5136" y="1632"/>
              <a:ext cx="80" cy="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1"/>
            <p:cNvSpPr/>
            <p:nvPr/>
          </p:nvSpPr>
          <p:spPr>
            <a:xfrm>
              <a:off x="5248" y="1632"/>
              <a:ext cx="79" cy="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1"/>
            <p:cNvSpPr/>
            <p:nvPr/>
          </p:nvSpPr>
          <p:spPr>
            <a:xfrm>
              <a:off x="5360" y="1632"/>
              <a:ext cx="77" cy="7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1"/>
            <p:cNvSpPr/>
            <p:nvPr/>
          </p:nvSpPr>
          <p:spPr>
            <a:xfrm>
              <a:off x="5472" y="1632"/>
              <a:ext cx="77" cy="7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1"/>
            <p:cNvSpPr/>
            <p:nvPr/>
          </p:nvSpPr>
          <p:spPr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5472" y="1744"/>
              <a:ext cx="77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rgbClr val="002850"/>
            </a:gs>
          </a:gsLst>
          <a:lin ang="5400000" scaled="0"/>
        </a:gra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42"/>
          <p:cNvGrpSpPr/>
          <p:nvPr/>
        </p:nvGrpSpPr>
        <p:grpSpPr>
          <a:xfrm>
            <a:off x="1587" y="0"/>
            <a:ext cx="9148762" cy="6851650"/>
            <a:chOff x="1" y="0"/>
            <a:chExt cx="5763" cy="4316"/>
          </a:xfrm>
        </p:grpSpPr>
        <p:sp>
          <p:nvSpPr>
            <p:cNvPr id="362" name="Google Shape;362;p42"/>
            <p:cNvSpPr/>
            <p:nvPr/>
          </p:nvSpPr>
          <p:spPr>
            <a:xfrm>
              <a:off x="5045" y="2626"/>
              <a:ext cx="719" cy="1690"/>
            </a:xfrm>
            <a:custGeom>
              <a:avLst/>
              <a:gdLst/>
              <a:ahLst/>
              <a:cxnLst/>
              <a:rect l="l" t="t" r="r" b="b"/>
              <a:pathLst>
                <a:path w="717" h="1690" extrusionOk="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2"/>
            <p:cNvSpPr/>
            <p:nvPr/>
          </p:nvSpPr>
          <p:spPr>
            <a:xfrm>
              <a:off x="5386" y="3794"/>
              <a:ext cx="378" cy="522"/>
            </a:xfrm>
            <a:custGeom>
              <a:avLst/>
              <a:gdLst/>
              <a:ahLst/>
              <a:cxnLst/>
              <a:rect l="l" t="t" r="r" b="b"/>
              <a:pathLst>
                <a:path w="377" h="522" extrusionOk="0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2"/>
            <p:cNvSpPr/>
            <p:nvPr/>
          </p:nvSpPr>
          <p:spPr>
            <a:xfrm>
              <a:off x="5680" y="4214"/>
              <a:ext cx="84" cy="102"/>
            </a:xfrm>
            <a:custGeom>
              <a:avLst/>
              <a:gdLst/>
              <a:ahLst/>
              <a:cxnLst/>
              <a:rect l="l" t="t" r="r" b="b"/>
              <a:pathLst>
                <a:path w="84" h="102" extrusionOk="0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5" name="Google Shape;365;p42"/>
            <p:cNvGrpSpPr/>
            <p:nvPr/>
          </p:nvGrpSpPr>
          <p:grpSpPr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66" name="Google Shape;366;p42"/>
              <p:cNvSpPr/>
              <p:nvPr/>
            </p:nvSpPr>
            <p:spPr>
              <a:xfrm>
                <a:off x="2789" y="0"/>
                <a:ext cx="72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72" h="4316" extrusionOk="0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42"/>
              <p:cNvSpPr/>
              <p:nvPr/>
            </p:nvSpPr>
            <p:spPr>
              <a:xfrm>
                <a:off x="3089" y="0"/>
                <a:ext cx="174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316" extrusionOk="0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42"/>
              <p:cNvSpPr/>
              <p:nvPr/>
            </p:nvSpPr>
            <p:spPr>
              <a:xfrm>
                <a:off x="3358" y="0"/>
                <a:ext cx="337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316" extrusionOk="0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42"/>
              <p:cNvSpPr/>
              <p:nvPr/>
            </p:nvSpPr>
            <p:spPr>
              <a:xfrm>
                <a:off x="3676" y="0"/>
                <a:ext cx="427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425" h="4316" extrusionOk="0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42"/>
              <p:cNvSpPr/>
              <p:nvPr/>
            </p:nvSpPr>
            <p:spPr>
              <a:xfrm>
                <a:off x="3946" y="0"/>
                <a:ext cx="558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316" extrusionOk="0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42"/>
              <p:cNvSpPr/>
              <p:nvPr/>
            </p:nvSpPr>
            <p:spPr>
              <a:xfrm>
                <a:off x="4246" y="0"/>
                <a:ext cx="69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688" h="4316" extrusionOk="0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42"/>
              <p:cNvSpPr/>
              <p:nvPr/>
            </p:nvSpPr>
            <p:spPr>
              <a:xfrm>
                <a:off x="4522" y="0"/>
                <a:ext cx="864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16" extrusionOk="0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42"/>
              <p:cNvSpPr/>
              <p:nvPr/>
            </p:nvSpPr>
            <p:spPr>
              <a:xfrm>
                <a:off x="2399" y="0"/>
                <a:ext cx="15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149" h="4316" extrusionOk="0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42"/>
              <p:cNvSpPr/>
              <p:nvPr/>
            </p:nvSpPr>
            <p:spPr>
              <a:xfrm>
                <a:off x="1967" y="0"/>
                <a:ext cx="30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316" extrusionOk="0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42"/>
              <p:cNvSpPr/>
              <p:nvPr/>
            </p:nvSpPr>
            <p:spPr>
              <a:xfrm>
                <a:off x="1566" y="0"/>
                <a:ext cx="425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424" h="4316" extrusionOk="0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42"/>
              <p:cNvSpPr/>
              <p:nvPr/>
            </p:nvSpPr>
            <p:spPr>
              <a:xfrm>
                <a:off x="1128" y="0"/>
                <a:ext cx="575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574" h="4316" extrusionOk="0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42"/>
              <p:cNvSpPr/>
              <p:nvPr/>
            </p:nvSpPr>
            <p:spPr>
              <a:xfrm>
                <a:off x="702" y="0"/>
                <a:ext cx="737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4316" extrusionOk="0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42"/>
              <p:cNvSpPr/>
              <p:nvPr/>
            </p:nvSpPr>
            <p:spPr>
              <a:xfrm>
                <a:off x="288" y="0"/>
                <a:ext cx="84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837" h="4316" extrusionOk="0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9" name="Google Shape;379;p42"/>
            <p:cNvSpPr/>
            <p:nvPr/>
          </p:nvSpPr>
          <p:spPr>
            <a:xfrm>
              <a:off x="6" y="2901"/>
              <a:ext cx="606" cy="1415"/>
            </a:xfrm>
            <a:custGeom>
              <a:avLst/>
              <a:gdLst/>
              <a:ahLst/>
              <a:cxnLst/>
              <a:rect l="l" t="t" r="r" b="b"/>
              <a:pathLst>
                <a:path w="604" h="1415" extrusionOk="0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2"/>
            <p:cNvSpPr/>
            <p:nvPr/>
          </p:nvSpPr>
          <p:spPr>
            <a:xfrm>
              <a:off x="6" y="3890"/>
              <a:ext cx="228" cy="426"/>
            </a:xfrm>
            <a:custGeom>
              <a:avLst/>
              <a:gdLst/>
              <a:ahLst/>
              <a:cxnLst/>
              <a:rect l="l" t="t" r="r" b="b"/>
              <a:pathLst>
                <a:path w="227" h="426" extrusionOk="0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2"/>
            <p:cNvSpPr/>
            <p:nvPr/>
          </p:nvSpPr>
          <p:spPr>
            <a:xfrm>
              <a:off x="4776" y="0"/>
              <a:ext cx="984" cy="1786"/>
            </a:xfrm>
            <a:custGeom>
              <a:avLst/>
              <a:gdLst/>
              <a:ahLst/>
              <a:cxnLst/>
              <a:rect l="l" t="t" r="r" b="b"/>
              <a:pathLst>
                <a:path w="981" h="1786" extrusionOk="0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06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5041" y="0"/>
              <a:ext cx="719" cy="845"/>
            </a:xfrm>
            <a:custGeom>
              <a:avLst/>
              <a:gdLst/>
              <a:ahLst/>
              <a:cxnLst/>
              <a:rect l="l" t="t" r="r" b="b"/>
              <a:pathLst>
                <a:path w="717" h="845" extrusionOk="0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42"/>
            <p:cNvSpPr/>
            <p:nvPr/>
          </p:nvSpPr>
          <p:spPr>
            <a:xfrm>
              <a:off x="5352" y="0"/>
              <a:ext cx="408" cy="414"/>
            </a:xfrm>
            <a:custGeom>
              <a:avLst/>
              <a:gdLst/>
              <a:ahLst/>
              <a:cxnLst/>
              <a:rect l="l" t="t" r="r" b="b"/>
              <a:pathLst>
                <a:path w="407" h="414" extrusionOk="0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42"/>
            <p:cNvSpPr/>
            <p:nvPr/>
          </p:nvSpPr>
          <p:spPr>
            <a:xfrm>
              <a:off x="6" y="0"/>
              <a:ext cx="858" cy="1409"/>
            </a:xfrm>
            <a:custGeom>
              <a:avLst/>
              <a:gdLst/>
              <a:ahLst/>
              <a:cxnLst/>
              <a:rect l="l" t="t" r="r" b="b"/>
              <a:pathLst>
                <a:path w="855" h="1409" extrusionOk="0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06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2"/>
            <p:cNvSpPr/>
            <p:nvPr/>
          </p:nvSpPr>
          <p:spPr>
            <a:xfrm>
              <a:off x="6" y="0"/>
              <a:ext cx="588" cy="599"/>
            </a:xfrm>
            <a:custGeom>
              <a:avLst/>
              <a:gdLst/>
              <a:ahLst/>
              <a:cxnLst/>
              <a:rect l="l" t="t" r="r" b="b"/>
              <a:pathLst>
                <a:path w="586" h="599" extrusionOk="0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42"/>
            <p:cNvSpPr/>
            <p:nvPr/>
          </p:nvSpPr>
          <p:spPr>
            <a:xfrm>
              <a:off x="6" y="0"/>
              <a:ext cx="270" cy="252"/>
            </a:xfrm>
            <a:custGeom>
              <a:avLst/>
              <a:gdLst/>
              <a:ahLst/>
              <a:cxnLst/>
              <a:rect l="l" t="t" r="r" b="b"/>
              <a:pathLst>
                <a:path w="269" h="252" extrusionOk="0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7" name="Google Shape;387;p42"/>
            <p:cNvCxnSpPr/>
            <p:nvPr/>
          </p:nvCxnSpPr>
          <p:spPr>
            <a:xfrm>
              <a:off x="1" y="2749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8" name="Google Shape;388;p42"/>
            <p:cNvCxnSpPr/>
            <p:nvPr/>
          </p:nvCxnSpPr>
          <p:spPr>
            <a:xfrm>
              <a:off x="1" y="2356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9" name="Google Shape;389;p42"/>
            <p:cNvCxnSpPr/>
            <p:nvPr/>
          </p:nvCxnSpPr>
          <p:spPr>
            <a:xfrm>
              <a:off x="1" y="3142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390" name="Google Shape;390;p42"/>
            <p:cNvGrpSpPr/>
            <p:nvPr/>
          </p:nvGrpSpPr>
          <p:grpSpPr>
            <a:xfrm>
              <a:off x="1" y="392"/>
              <a:ext cx="5758" cy="1571"/>
              <a:chOff x="1" y="392"/>
              <a:chExt cx="5758" cy="1571"/>
            </a:xfrm>
          </p:grpSpPr>
          <p:cxnSp>
            <p:nvCxnSpPr>
              <p:cNvPr id="391" name="Google Shape;391;p42"/>
              <p:cNvCxnSpPr/>
              <p:nvPr/>
            </p:nvCxnSpPr>
            <p:spPr>
              <a:xfrm>
                <a:off x="1" y="784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92" name="Google Shape;392;p42"/>
              <p:cNvCxnSpPr/>
              <p:nvPr/>
            </p:nvCxnSpPr>
            <p:spPr>
              <a:xfrm>
                <a:off x="1" y="1963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93" name="Google Shape;393;p42"/>
              <p:cNvCxnSpPr/>
              <p:nvPr/>
            </p:nvCxnSpPr>
            <p:spPr>
              <a:xfrm>
                <a:off x="1" y="1570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94" name="Google Shape;394;p42"/>
              <p:cNvCxnSpPr/>
              <p:nvPr/>
            </p:nvCxnSpPr>
            <p:spPr>
              <a:xfrm>
                <a:off x="1" y="1177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95" name="Google Shape;395;p42"/>
              <p:cNvCxnSpPr/>
              <p:nvPr/>
            </p:nvCxnSpPr>
            <p:spPr>
              <a:xfrm>
                <a:off x="1" y="392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cxnSp>
          <p:nvCxnSpPr>
            <p:cNvPr id="396" name="Google Shape;396;p42"/>
            <p:cNvCxnSpPr/>
            <p:nvPr/>
          </p:nvCxnSpPr>
          <p:spPr>
            <a:xfrm>
              <a:off x="1" y="3928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97" name="Google Shape;397;p42"/>
            <p:cNvCxnSpPr/>
            <p:nvPr/>
          </p:nvCxnSpPr>
          <p:spPr>
            <a:xfrm>
              <a:off x="1" y="3535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98" name="Google Shape;398;p4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9" name="Google Shape;399;p4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0" name="Google Shape;400;p4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1" name="Google Shape;401;p4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rgbClr val="5D9E9E"/>
            </a:gs>
          </a:gsLst>
          <a:lin ang="5400000" scaled="0"/>
        </a:grad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53"/>
          <p:cNvGrpSpPr/>
          <p:nvPr/>
        </p:nvGrpSpPr>
        <p:grpSpPr>
          <a:xfrm>
            <a:off x="4716462" y="5345112"/>
            <a:ext cx="4427537" cy="1512887"/>
            <a:chOff x="2971" y="3367"/>
            <a:chExt cx="2789" cy="953"/>
          </a:xfrm>
        </p:grpSpPr>
        <p:sp>
          <p:nvSpPr>
            <p:cNvPr id="468" name="Google Shape;468;p53"/>
            <p:cNvSpPr/>
            <p:nvPr/>
          </p:nvSpPr>
          <p:spPr>
            <a:xfrm>
              <a:off x="2971" y="3367"/>
              <a:ext cx="2789" cy="953"/>
            </a:xfrm>
            <a:custGeom>
              <a:avLst/>
              <a:gdLst/>
              <a:ahLst/>
              <a:cxnLst/>
              <a:rect l="l" t="t" r="r" b="b"/>
              <a:pathLst>
                <a:path w="2780" h="953" extrusionOk="0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53"/>
            <p:cNvSpPr/>
            <p:nvPr/>
          </p:nvSpPr>
          <p:spPr>
            <a:xfrm>
              <a:off x="4602" y="4014"/>
              <a:ext cx="12" cy="18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53"/>
            <p:cNvSpPr/>
            <p:nvPr/>
          </p:nvSpPr>
          <p:spPr>
            <a:xfrm>
              <a:off x="4596" y="3996"/>
              <a:ext cx="6" cy="18"/>
            </a:xfrm>
            <a:custGeom>
              <a:avLst/>
              <a:gdLst/>
              <a:ahLst/>
              <a:cxnLst/>
              <a:rect l="l" t="t" r="r" b="b"/>
              <a:pathLst>
                <a:path w="6" h="18" extrusionOk="0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53"/>
            <p:cNvSpPr/>
            <p:nvPr/>
          </p:nvSpPr>
          <p:spPr>
            <a:xfrm>
              <a:off x="5180" y="3577"/>
              <a:ext cx="304" cy="741"/>
            </a:xfrm>
            <a:custGeom>
              <a:avLst/>
              <a:gdLst/>
              <a:ahLst/>
              <a:cxnLst/>
              <a:rect l="l" t="t" r="r" b="b"/>
              <a:pathLst>
                <a:path w="304" h="741" extrusionOk="0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53"/>
            <p:cNvSpPr/>
            <p:nvPr/>
          </p:nvSpPr>
          <p:spPr>
            <a:xfrm>
              <a:off x="4918" y="3553"/>
              <a:ext cx="314" cy="767"/>
            </a:xfrm>
            <a:custGeom>
              <a:avLst/>
              <a:gdLst/>
              <a:ahLst/>
              <a:cxnLst/>
              <a:rect l="l" t="t" r="r" b="b"/>
              <a:pathLst>
                <a:path w="314" h="767" extrusionOk="0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53"/>
            <p:cNvSpPr/>
            <p:nvPr/>
          </p:nvSpPr>
          <p:spPr>
            <a:xfrm>
              <a:off x="4700" y="3697"/>
              <a:ext cx="275" cy="623"/>
            </a:xfrm>
            <a:custGeom>
              <a:avLst/>
              <a:gdLst/>
              <a:ahLst/>
              <a:cxnLst/>
              <a:rect l="l" t="t" r="r" b="b"/>
              <a:pathLst>
                <a:path w="275" h="623" extrusionOk="0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53"/>
            <p:cNvSpPr/>
            <p:nvPr/>
          </p:nvSpPr>
          <p:spPr>
            <a:xfrm>
              <a:off x="4522" y="3709"/>
              <a:ext cx="213" cy="611"/>
            </a:xfrm>
            <a:custGeom>
              <a:avLst/>
              <a:gdLst/>
              <a:ahLst/>
              <a:cxnLst/>
              <a:rect l="l" t="t" r="r" b="b"/>
              <a:pathLst>
                <a:path w="213" h="611" extrusionOk="0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53"/>
            <p:cNvSpPr/>
            <p:nvPr/>
          </p:nvSpPr>
          <p:spPr>
            <a:xfrm>
              <a:off x="4292" y="3936"/>
              <a:ext cx="167" cy="384"/>
            </a:xfrm>
            <a:custGeom>
              <a:avLst/>
              <a:gdLst/>
              <a:ahLst/>
              <a:cxnLst/>
              <a:rect l="l" t="t" r="r" b="b"/>
              <a:pathLst>
                <a:path w="167" h="384" extrusionOk="0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53"/>
            <p:cNvSpPr/>
            <p:nvPr/>
          </p:nvSpPr>
          <p:spPr>
            <a:xfrm>
              <a:off x="4100" y="4020"/>
              <a:ext cx="166" cy="300"/>
            </a:xfrm>
            <a:custGeom>
              <a:avLst/>
              <a:gdLst/>
              <a:ahLst/>
              <a:cxnLst/>
              <a:rect l="l" t="t" r="r" b="b"/>
              <a:pathLst>
                <a:path w="166" h="300" extrusionOk="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53"/>
            <p:cNvSpPr/>
            <p:nvPr/>
          </p:nvSpPr>
          <p:spPr>
            <a:xfrm>
              <a:off x="3910" y="4038"/>
              <a:ext cx="237" cy="282"/>
            </a:xfrm>
            <a:custGeom>
              <a:avLst/>
              <a:gdLst/>
              <a:ahLst/>
              <a:cxnLst/>
              <a:rect l="l" t="t" r="r" b="b"/>
              <a:pathLst>
                <a:path w="237" h="282" extrusionOk="0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53"/>
            <p:cNvSpPr/>
            <p:nvPr/>
          </p:nvSpPr>
          <p:spPr>
            <a:xfrm>
              <a:off x="3674" y="4086"/>
              <a:ext cx="196" cy="234"/>
            </a:xfrm>
            <a:custGeom>
              <a:avLst/>
              <a:gdLst/>
              <a:ahLst/>
              <a:cxnLst/>
              <a:rect l="l" t="t" r="r" b="b"/>
              <a:pathLst>
                <a:path w="196" h="234" extrusionOk="0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53"/>
            <p:cNvSpPr/>
            <p:nvPr/>
          </p:nvSpPr>
          <p:spPr>
            <a:xfrm>
              <a:off x="3476" y="4068"/>
              <a:ext cx="190" cy="252"/>
            </a:xfrm>
            <a:custGeom>
              <a:avLst/>
              <a:gdLst/>
              <a:ahLst/>
              <a:cxnLst/>
              <a:rect l="l" t="t" r="r" b="b"/>
              <a:pathLst>
                <a:path w="190" h="252" extrusionOk="0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53"/>
            <p:cNvSpPr/>
            <p:nvPr/>
          </p:nvSpPr>
          <p:spPr>
            <a:xfrm>
              <a:off x="3170" y="4188"/>
              <a:ext cx="230" cy="132"/>
            </a:xfrm>
            <a:custGeom>
              <a:avLst/>
              <a:gdLst/>
              <a:ahLst/>
              <a:cxnLst/>
              <a:rect l="l" t="t" r="r" b="b"/>
              <a:pathLst>
                <a:path w="230" h="132" extrusionOk="0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53"/>
            <p:cNvSpPr/>
            <p:nvPr/>
          </p:nvSpPr>
          <p:spPr>
            <a:xfrm>
              <a:off x="3044" y="4218"/>
              <a:ext cx="89" cy="102"/>
            </a:xfrm>
            <a:custGeom>
              <a:avLst/>
              <a:gdLst/>
              <a:ahLst/>
              <a:cxnLst/>
              <a:rect l="l" t="t" r="r" b="b"/>
              <a:pathLst>
                <a:path w="89" h="102" extrusionOk="0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53"/>
            <p:cNvSpPr/>
            <p:nvPr/>
          </p:nvSpPr>
          <p:spPr>
            <a:xfrm>
              <a:off x="5482" y="3367"/>
              <a:ext cx="278" cy="953"/>
            </a:xfrm>
            <a:custGeom>
              <a:avLst/>
              <a:gdLst/>
              <a:ahLst/>
              <a:cxnLst/>
              <a:rect l="l" t="t" r="r" b="b"/>
              <a:pathLst>
                <a:path w="278" h="953" extrusionOk="0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3" name="Google Shape;483;p5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4" name="Google Shape;484;p5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5" name="Google Shape;485;p5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6" name="Google Shape;486;p5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Verdana"/>
              <a:buNone/>
              <a:defRPr sz="1200" b="0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◆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–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◆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4"/>
          <p:cNvSpPr/>
          <p:nvPr/>
        </p:nvSpPr>
        <p:spPr>
          <a:xfrm>
            <a:off x="609600" y="1219200"/>
            <a:ext cx="7924800" cy="914400"/>
          </a:xfrm>
          <a:custGeom>
            <a:avLst/>
            <a:gdLst/>
            <a:ahLst/>
            <a:cxnLst/>
            <a:rect l="l" t="t" r="r" b="b"/>
            <a:pathLst>
              <a:path w="1000" h="1000" extrusionOk="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524288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3" name="Google Shape;553;p64"/>
          <p:cNvCxnSpPr/>
          <p:nvPr/>
        </p:nvCxnSpPr>
        <p:spPr>
          <a:xfrm>
            <a:off x="1981200" y="3962400"/>
            <a:ext cx="6511925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54" name="Google Shape;554;p6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55" name="Google Shape;555;p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24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766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9405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430"/>
              <a:buFont typeface="Noto Sans Symbols"/>
              <a:buChar char="■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6" name="Google Shape;556;p6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7" name="Google Shape;557;p64"/>
          <p:cNvSpPr txBox="1">
            <a:spLocks noGrp="1"/>
          </p:cNvSpPr>
          <p:nvPr>
            <p:ph type="ftr" idx="11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8" name="Google Shape;558;p6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6"/>
          <p:cNvSpPr txBox="1">
            <a:spLocks noGrp="1"/>
          </p:cNvSpPr>
          <p:nvPr>
            <p:ph type="ctrTitle"/>
          </p:nvPr>
        </p:nvSpPr>
        <p:spPr>
          <a:xfrm>
            <a:off x="857250" y="2286000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lang="en-US" sz="4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Ядро. </a:t>
            </a:r>
            <a:br>
              <a:rPr lang="en-US" sz="4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Строение и функции хромосом. </a:t>
            </a:r>
            <a:br>
              <a:rPr lang="en-US" sz="4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Прокариоты и эукариоты</a:t>
            </a:r>
            <a:endParaRPr/>
          </a:p>
        </p:txBody>
      </p:sp>
      <p:sp>
        <p:nvSpPr>
          <p:cNvPr id="570" name="Google Shape;570;p66"/>
          <p:cNvSpPr txBox="1"/>
          <p:nvPr/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66"/>
          <p:cNvSpPr txBox="1"/>
          <p:nvPr/>
        </p:nvSpPr>
        <p:spPr>
          <a:xfrm>
            <a:off x="2714625" y="6143625"/>
            <a:ext cx="5448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7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lang="en-US" sz="42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Соматические клетки - </a:t>
            </a:r>
            <a:endParaRPr/>
          </a:p>
        </p:txBody>
      </p:sp>
      <p:sp>
        <p:nvSpPr>
          <p:cNvPr id="658" name="Google Shape;658;p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"/>
              <a:buNone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неполовые клетки, из которых состоит весь организм. В них содержится диплоидный набор хромосом.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7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lang="en-US" sz="42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Диплоидный набор хромосом - </a:t>
            </a:r>
            <a:endParaRPr/>
          </a:p>
        </p:txBody>
      </p:sp>
      <p:sp>
        <p:nvSpPr>
          <p:cNvPr id="664" name="Google Shape;664;p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"/>
              <a:buNone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двойной набор, при котором у каждой хромосомы имеется  ей гомологичная пара.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7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lang="en-US" sz="42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Половые клетки - </a:t>
            </a:r>
            <a:endParaRPr/>
          </a:p>
        </p:txBody>
      </p:sp>
      <p:sp>
        <p:nvSpPr>
          <p:cNvPr id="670" name="Google Shape;670;p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"/>
              <a:buNone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клетки, участвующие в половом размножении организмов. Они имеют гаплоидный набор хромосом.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lang="en-US" sz="42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Гаплоидный набор хромосом - </a:t>
            </a:r>
            <a:endParaRPr/>
          </a:p>
        </p:txBody>
      </p:sp>
      <p:sp>
        <p:nvSpPr>
          <p:cNvPr id="676" name="Google Shape;676;p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"/>
              <a:buNone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одинарный набор, при котором у каждой хромосомы отсутствует ей гомологичная пара.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7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lang="en-US" sz="42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Набор хромосом в клетках</a:t>
            </a:r>
            <a:endParaRPr/>
          </a:p>
        </p:txBody>
      </p:sp>
      <p:graphicFrame>
        <p:nvGraphicFramePr>
          <p:cNvPr id="682" name="Google Shape;682;p79"/>
          <p:cNvGraphicFramePr/>
          <p:nvPr/>
        </p:nvGraphicFramePr>
        <p:xfrm>
          <a:off x="642937" y="185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{147D41E9-4A4B-48DB-B4B8-07208F65804E}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5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02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Организм 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Число хромосом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3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 соматических клетках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 половых клетках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Человек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46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Дрозофила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Красный клевер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Мышь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ahoma"/>
              <a:buNone/>
            </a:pPr>
            <a:r>
              <a:rPr lang="en-US" sz="5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Организмы</a:t>
            </a:r>
            <a:endParaRPr/>
          </a:p>
        </p:txBody>
      </p:sp>
      <p:pic>
        <p:nvPicPr>
          <p:cNvPr id="688" name="Google Shape;688;p80" descr="Scan00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3975100"/>
            <a:ext cx="1439862" cy="1398587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pic>
      <p:cxnSp>
        <p:nvCxnSpPr>
          <p:cNvPr id="689" name="Google Shape;689;p80"/>
          <p:cNvCxnSpPr/>
          <p:nvPr/>
        </p:nvCxnSpPr>
        <p:spPr>
          <a:xfrm flipH="1">
            <a:off x="2268537" y="1268412"/>
            <a:ext cx="1798637" cy="115252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lg" len="lg"/>
          </a:ln>
          <a:effectLst>
            <a:outerShdw blurRad="63500" dist="35921" dir="2700000">
              <a:schemeClr val="lt2"/>
            </a:outerShdw>
          </a:effectLst>
        </p:spPr>
      </p:cxnSp>
      <p:cxnSp>
        <p:nvCxnSpPr>
          <p:cNvPr id="690" name="Google Shape;690;p80"/>
          <p:cNvCxnSpPr/>
          <p:nvPr/>
        </p:nvCxnSpPr>
        <p:spPr>
          <a:xfrm>
            <a:off x="5148262" y="1268412"/>
            <a:ext cx="2016125" cy="115252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lg" len="lg"/>
          </a:ln>
          <a:effectLst>
            <a:outerShdw blurRad="63500" dist="35921" dir="2700000">
              <a:schemeClr val="lt2"/>
            </a:outerShdw>
          </a:effectLst>
        </p:spPr>
      </p:cxnSp>
      <p:sp>
        <p:nvSpPr>
          <p:cNvPr id="691" name="Google Shape;691;p80"/>
          <p:cNvSpPr txBox="1"/>
          <p:nvPr/>
        </p:nvSpPr>
        <p:spPr>
          <a:xfrm>
            <a:off x="684212" y="2349500"/>
            <a:ext cx="4464050" cy="701675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lt2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Прокариоты</a:t>
            </a:r>
            <a:endParaRPr/>
          </a:p>
        </p:txBody>
      </p:sp>
      <p:sp>
        <p:nvSpPr>
          <p:cNvPr id="692" name="Google Shape;692;p80"/>
          <p:cNvSpPr txBox="1"/>
          <p:nvPr/>
        </p:nvSpPr>
        <p:spPr>
          <a:xfrm>
            <a:off x="5508625" y="2349500"/>
            <a:ext cx="3095625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Эукариоты</a:t>
            </a:r>
            <a:endParaRPr/>
          </a:p>
        </p:txBody>
      </p:sp>
      <p:sp>
        <p:nvSpPr>
          <p:cNvPr id="693" name="Google Shape;693;p80"/>
          <p:cNvSpPr txBox="1"/>
          <p:nvPr/>
        </p:nvSpPr>
        <p:spPr>
          <a:xfrm>
            <a:off x="468312" y="3068637"/>
            <a:ext cx="3744912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(бактерии, сине-зеленые водоросли)</a:t>
            </a:r>
            <a:endParaRPr/>
          </a:p>
        </p:txBody>
      </p:sp>
      <p:sp>
        <p:nvSpPr>
          <p:cNvPr id="694" name="Google Shape;694;p80"/>
          <p:cNvSpPr txBox="1"/>
          <p:nvPr/>
        </p:nvSpPr>
        <p:spPr>
          <a:xfrm>
            <a:off x="5292725" y="3068637"/>
            <a:ext cx="3095625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(растения, животные, грибы)</a:t>
            </a:r>
            <a:endParaRPr/>
          </a:p>
        </p:txBody>
      </p:sp>
      <p:pic>
        <p:nvPicPr>
          <p:cNvPr id="695" name="Google Shape;695;p80" descr="Scan001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268537" y="3943350"/>
            <a:ext cx="1439862" cy="1430337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96" name="Google Shape;696;p80" descr="PAND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7400" y="4149725"/>
            <a:ext cx="1871662" cy="1404937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97" name="Google Shape;697;p80" descr="Лилия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0" y="5084762"/>
            <a:ext cx="1657350" cy="1420812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98" name="Google Shape;698;p80" descr="Рисунок14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7667625" y="5157787"/>
            <a:ext cx="1227137" cy="1368425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oogle Shape;703;p81" descr="Scan00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2577"/>
          <a:stretch/>
        </p:blipFill>
        <p:spPr>
          <a:xfrm>
            <a:off x="36512" y="592137"/>
            <a:ext cx="9048750" cy="5932487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81"/>
          <p:cNvSpPr/>
          <p:nvPr/>
        </p:nvSpPr>
        <p:spPr>
          <a:xfrm>
            <a:off x="5540375" y="6305550"/>
            <a:ext cx="1862137" cy="519112"/>
          </a:xfrm>
          <a:custGeom>
            <a:avLst/>
            <a:gdLst/>
            <a:ahLst/>
            <a:cxnLst/>
            <a:rect l="l" t="t" r="r" b="b"/>
            <a:pathLst>
              <a:path w="1173" h="327" extrusionOk="0">
                <a:moveTo>
                  <a:pt x="164" y="77"/>
                </a:moveTo>
                <a:cubicBezTo>
                  <a:pt x="238" y="21"/>
                  <a:pt x="358" y="14"/>
                  <a:pt x="447" y="0"/>
                </a:cubicBezTo>
                <a:cubicBezTo>
                  <a:pt x="570" y="3"/>
                  <a:pt x="694" y="4"/>
                  <a:pt x="817" y="8"/>
                </a:cubicBezTo>
                <a:cubicBezTo>
                  <a:pt x="970" y="13"/>
                  <a:pt x="1052" y="17"/>
                  <a:pt x="1144" y="137"/>
                </a:cubicBezTo>
                <a:cubicBezTo>
                  <a:pt x="1160" y="189"/>
                  <a:pt x="1173" y="211"/>
                  <a:pt x="1152" y="275"/>
                </a:cubicBezTo>
                <a:cubicBezTo>
                  <a:pt x="1149" y="283"/>
                  <a:pt x="1081" y="324"/>
                  <a:pt x="1075" y="327"/>
                </a:cubicBezTo>
                <a:cubicBezTo>
                  <a:pt x="872" y="316"/>
                  <a:pt x="742" y="299"/>
                  <a:pt x="559" y="275"/>
                </a:cubicBezTo>
                <a:cubicBezTo>
                  <a:pt x="407" y="215"/>
                  <a:pt x="232" y="242"/>
                  <a:pt x="78" y="189"/>
                </a:cubicBezTo>
                <a:cubicBezTo>
                  <a:pt x="62" y="166"/>
                  <a:pt x="0" y="83"/>
                  <a:pt x="78" y="77"/>
                </a:cubicBezTo>
                <a:cubicBezTo>
                  <a:pt x="107" y="75"/>
                  <a:pt x="135" y="77"/>
                  <a:pt x="164" y="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81"/>
          <p:cNvSpPr txBox="1"/>
          <p:nvPr/>
        </p:nvSpPr>
        <p:spPr>
          <a:xfrm>
            <a:off x="1042987" y="163512"/>
            <a:ext cx="73453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Сравните животную и растительную клетки</a:t>
            </a:r>
            <a:endParaRPr/>
          </a:p>
        </p:txBody>
      </p:sp>
      <p:sp>
        <p:nvSpPr>
          <p:cNvPr id="706" name="Google Shape;706;p81"/>
          <p:cNvSpPr txBox="1"/>
          <p:nvPr/>
        </p:nvSpPr>
        <p:spPr>
          <a:xfrm>
            <a:off x="539750" y="6308725"/>
            <a:ext cx="36004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Животная клетка</a:t>
            </a:r>
            <a:endParaRPr/>
          </a:p>
        </p:txBody>
      </p:sp>
      <p:sp>
        <p:nvSpPr>
          <p:cNvPr id="707" name="Google Shape;707;p81"/>
          <p:cNvSpPr txBox="1"/>
          <p:nvPr/>
        </p:nvSpPr>
        <p:spPr>
          <a:xfrm>
            <a:off x="5076825" y="6308725"/>
            <a:ext cx="36718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Растительная клетка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82"/>
          <p:cNvSpPr txBox="1">
            <a:spLocks noGrp="1"/>
          </p:cNvSpPr>
          <p:nvPr>
            <p:ph type="ctrTitle"/>
          </p:nvPr>
        </p:nvSpPr>
        <p:spPr>
          <a:xfrm>
            <a:off x="611187" y="1628775"/>
            <a:ext cx="7989887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Font typeface="Arial"/>
              <a:buNone/>
            </a:pPr>
            <a:r>
              <a:rPr lang="en-US" sz="7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Прокариотическая клетка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83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lang="en-US" sz="39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Бактериальная клетка</a:t>
            </a:r>
            <a:endParaRPr/>
          </a:p>
        </p:txBody>
      </p:sp>
      <p:pic>
        <p:nvPicPr>
          <p:cNvPr id="718" name="Google Shape;718;p83" descr="Копия Клетка бактерии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1557337"/>
            <a:ext cx="6840537" cy="41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84"/>
          <p:cNvSpPr txBox="1"/>
          <p:nvPr/>
        </p:nvSpPr>
        <p:spPr>
          <a:xfrm>
            <a:off x="1258887" y="393700"/>
            <a:ext cx="6265862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rPr>
              <a:t>Формы бактерий</a:t>
            </a:r>
            <a:endParaRPr/>
          </a:p>
        </p:txBody>
      </p:sp>
      <p:pic>
        <p:nvPicPr>
          <p:cNvPr id="724" name="Google Shape;724;p84" descr="Scan00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1412875"/>
            <a:ext cx="4608512" cy="447675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7"/>
          <p:cNvSpPr/>
          <p:nvPr/>
        </p:nvSpPr>
        <p:spPr>
          <a:xfrm>
            <a:off x="3071812" y="4143375"/>
            <a:ext cx="2571750" cy="25003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67"/>
          <p:cNvSpPr txBox="1">
            <a:spLocks noGrp="1"/>
          </p:cNvSpPr>
          <p:nvPr>
            <p:ph type="ctrTitle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Ядро</a:t>
            </a:r>
            <a:endParaRPr/>
          </a:p>
        </p:txBody>
      </p:sp>
      <p:pic>
        <p:nvPicPr>
          <p:cNvPr id="578" name="Google Shape;578;p67" descr="ЯДРО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5074" y="285728"/>
            <a:ext cx="2676514" cy="242698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579" name="Google Shape;579;p67" descr="Ядро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720" y="357166"/>
            <a:ext cx="2463787" cy="243199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580" name="Google Shape;580;p67" descr="Scan00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86187" y="4214812"/>
            <a:ext cx="1219200" cy="237013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85"/>
          <p:cNvSpPr txBox="1">
            <a:spLocks noGrp="1"/>
          </p:cNvSpPr>
          <p:nvPr>
            <p:ph type="title"/>
          </p:nvPr>
        </p:nvSpPr>
        <p:spPr>
          <a:xfrm>
            <a:off x="-307975" y="549275"/>
            <a:ext cx="7543800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</a:pPr>
            <a:r>
              <a:rPr lang="en-US" sz="35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Клетка цианобактерий </a:t>
            </a:r>
            <a:br>
              <a:rPr lang="en-US" sz="35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5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(сине-зеленых водорослей)</a:t>
            </a:r>
            <a:endParaRPr/>
          </a:p>
        </p:txBody>
      </p:sp>
      <p:pic>
        <p:nvPicPr>
          <p:cNvPr id="730" name="Google Shape;730;p85" descr="Цианобактерия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1341437"/>
            <a:ext cx="4319587" cy="4195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86" descr="Scan00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1517650"/>
            <a:ext cx="4968875" cy="4935537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736" name="Google Shape;736;p86"/>
          <p:cNvSpPr txBox="1"/>
          <p:nvPr/>
        </p:nvSpPr>
        <p:spPr>
          <a:xfrm>
            <a:off x="1258887" y="393700"/>
            <a:ext cx="6265862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Цианобактерии (сине-зеленые водоросли)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87" descr="Scan0001"/>
          <p:cNvPicPr preferRelativeResize="0"/>
          <p:nvPr/>
        </p:nvPicPr>
        <p:blipFill rotWithShape="1">
          <a:blip r:embed="rId3">
            <a:alphaModFix/>
          </a:blip>
          <a:srcRect t="11912" b="7741"/>
          <a:stretch/>
        </p:blipFill>
        <p:spPr>
          <a:xfrm>
            <a:off x="611187" y="188912"/>
            <a:ext cx="8035925" cy="652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" name="Google Shape;746;p88" descr="Scan00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52270"/>
          <a:stretch/>
        </p:blipFill>
        <p:spPr>
          <a:xfrm>
            <a:off x="95250" y="1016000"/>
            <a:ext cx="4048125" cy="5416550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88"/>
          <p:cNvSpPr/>
          <p:nvPr/>
        </p:nvSpPr>
        <p:spPr>
          <a:xfrm>
            <a:off x="5540375" y="6305550"/>
            <a:ext cx="1862137" cy="519112"/>
          </a:xfrm>
          <a:custGeom>
            <a:avLst/>
            <a:gdLst/>
            <a:ahLst/>
            <a:cxnLst/>
            <a:rect l="l" t="t" r="r" b="b"/>
            <a:pathLst>
              <a:path w="1173" h="327" extrusionOk="0">
                <a:moveTo>
                  <a:pt x="164" y="77"/>
                </a:moveTo>
                <a:cubicBezTo>
                  <a:pt x="238" y="21"/>
                  <a:pt x="358" y="14"/>
                  <a:pt x="447" y="0"/>
                </a:cubicBezTo>
                <a:cubicBezTo>
                  <a:pt x="570" y="3"/>
                  <a:pt x="694" y="4"/>
                  <a:pt x="817" y="8"/>
                </a:cubicBezTo>
                <a:cubicBezTo>
                  <a:pt x="970" y="13"/>
                  <a:pt x="1052" y="17"/>
                  <a:pt x="1144" y="137"/>
                </a:cubicBezTo>
                <a:cubicBezTo>
                  <a:pt x="1160" y="189"/>
                  <a:pt x="1173" y="211"/>
                  <a:pt x="1152" y="275"/>
                </a:cubicBezTo>
                <a:cubicBezTo>
                  <a:pt x="1149" y="283"/>
                  <a:pt x="1081" y="324"/>
                  <a:pt x="1075" y="327"/>
                </a:cubicBezTo>
                <a:cubicBezTo>
                  <a:pt x="872" y="316"/>
                  <a:pt x="742" y="299"/>
                  <a:pt x="559" y="275"/>
                </a:cubicBezTo>
                <a:cubicBezTo>
                  <a:pt x="407" y="215"/>
                  <a:pt x="232" y="242"/>
                  <a:pt x="78" y="189"/>
                </a:cubicBezTo>
                <a:cubicBezTo>
                  <a:pt x="62" y="166"/>
                  <a:pt x="0" y="83"/>
                  <a:pt x="78" y="77"/>
                </a:cubicBezTo>
                <a:cubicBezTo>
                  <a:pt x="107" y="75"/>
                  <a:pt x="135" y="77"/>
                  <a:pt x="164" y="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88"/>
          <p:cNvSpPr txBox="1"/>
          <p:nvPr/>
        </p:nvSpPr>
        <p:spPr>
          <a:xfrm>
            <a:off x="1042987" y="163512"/>
            <a:ext cx="734536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Сравните эукариотическую и прокариотическую клетки</a:t>
            </a:r>
            <a:endParaRPr/>
          </a:p>
        </p:txBody>
      </p:sp>
      <p:sp>
        <p:nvSpPr>
          <p:cNvPr id="749" name="Google Shape;749;p88"/>
          <p:cNvSpPr txBox="1"/>
          <p:nvPr/>
        </p:nvSpPr>
        <p:spPr>
          <a:xfrm>
            <a:off x="539750" y="6308725"/>
            <a:ext cx="36004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Эукариотическая клетка</a:t>
            </a:r>
            <a:endParaRPr/>
          </a:p>
        </p:txBody>
      </p:sp>
      <p:sp>
        <p:nvSpPr>
          <p:cNvPr id="750" name="Google Shape;750;p88"/>
          <p:cNvSpPr txBox="1"/>
          <p:nvPr/>
        </p:nvSpPr>
        <p:spPr>
          <a:xfrm>
            <a:off x="5076825" y="6308725"/>
            <a:ext cx="36718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Прокариотическая клетка</a:t>
            </a:r>
            <a:endParaRPr/>
          </a:p>
        </p:txBody>
      </p:sp>
      <p:pic>
        <p:nvPicPr>
          <p:cNvPr id="751" name="Google Shape;751;p88" descr="Цианобактери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0562" y="1357312"/>
            <a:ext cx="4319587" cy="4195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Задания:</a:t>
            </a:r>
            <a:endParaRPr/>
          </a:p>
        </p:txBody>
      </p:sp>
      <p:sp>
        <p:nvSpPr>
          <p:cNvPr id="757" name="Google Shape;757;p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1. Ядро играет большую роль в клетке, так как оно участвует в синтезе: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глюкозы;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клетчатки;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липидов;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4) нуклеиновых кислот.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Задания:</a:t>
            </a:r>
            <a:endParaRPr/>
          </a:p>
        </p:txBody>
      </p:sp>
      <p:sp>
        <p:nvSpPr>
          <p:cNvPr id="763" name="Google Shape;763;p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2. К прокариотным относятся клетки:</a:t>
            </a:r>
            <a:endParaRPr/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arenR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животных;</a:t>
            </a:r>
            <a:endParaRPr/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arenR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цианобактерий;</a:t>
            </a:r>
            <a:endParaRPr/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грибов;</a:t>
            </a:r>
            <a:endParaRPr/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4) растений.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Задания:</a:t>
            </a:r>
            <a:endParaRPr/>
          </a:p>
        </p:txBody>
      </p:sp>
      <p:sp>
        <p:nvSpPr>
          <p:cNvPr id="769" name="Google Shape;769;p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3. Клетки бактерий отличаются от клеток растений: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отсутствием оформленного ядра;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наличием плазматической мембраны;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наличием плотной оболочки;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4) отсутствием митохондрий;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5) наличием рибосом;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6) отсутствием комплекса Гольджи.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Задания:</a:t>
            </a:r>
            <a:endParaRPr/>
          </a:p>
        </p:txBody>
      </p:sp>
      <p:sp>
        <p:nvSpPr>
          <p:cNvPr id="775" name="Google Shape;775;p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4. Сходство клеток животных и бактерий состоит в том, что они имеют: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оформленное ядро;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цитоплазму;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митохондрии;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4) плазматическую мембрану;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5) кольцевую ДНК –  плазмиду;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6) рибосомы.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Задания:</a:t>
            </a:r>
            <a:endParaRPr/>
          </a:p>
        </p:txBody>
      </p:sp>
      <p:sp>
        <p:nvSpPr>
          <p:cNvPr id="781" name="Google Shape;781;p93"/>
          <p:cNvSpPr txBox="1">
            <a:spLocks noGrp="1"/>
          </p:cNvSpPr>
          <p:nvPr>
            <p:ph type="body" idx="1"/>
          </p:nvPr>
        </p:nvSpPr>
        <p:spPr>
          <a:xfrm>
            <a:off x="285750" y="1143000"/>
            <a:ext cx="85725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5. Установите соответствие между особенностью строения клетки и царством, для которого оно характерно: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ОСОБЕННОСТЬ СТРОЕНИЯ                                            ЦАРСТВО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КЛЕТОК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наличие пластид                                           А) Грибы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отсутствие хлоропластов                             Б) Растения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запасное вещество – крахмал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4) наличие вакуолей с клеточным соком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5) клеточная стенка содержит клетчатку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6) клеточная стенка содержит хитин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lang="en-US" sz="42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Электронные фотографии ядра</a:t>
            </a:r>
            <a:endParaRPr/>
          </a:p>
        </p:txBody>
      </p:sp>
      <p:pic>
        <p:nvPicPr>
          <p:cNvPr id="586" name="Google Shape;586;p68" descr="Ядро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812" r="1811"/>
          <a:stretch/>
        </p:blipFill>
        <p:spPr>
          <a:xfrm>
            <a:off x="715962" y="1412875"/>
            <a:ext cx="3830637" cy="3963987"/>
          </a:xfrm>
          <a:prstGeom prst="rect">
            <a:avLst/>
          </a:prstGeom>
          <a:noFill/>
          <a:ln w="28575" cap="flat" cmpd="sng">
            <a:solidFill>
              <a:schemeClr val="folHlink"/>
            </a:solidFill>
            <a:prstDash val="solid"/>
            <a:miter lim="524288"/>
            <a:headEnd type="none" w="sm" len="sm"/>
            <a:tailEnd type="none" w="sm" len="sm"/>
          </a:ln>
        </p:spPr>
      </p:pic>
      <p:pic>
        <p:nvPicPr>
          <p:cNvPr id="587" name="Google Shape;587;p68" descr="Ядро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859337" y="1412875"/>
            <a:ext cx="3819525" cy="3960812"/>
          </a:xfrm>
          <a:prstGeom prst="rect">
            <a:avLst/>
          </a:prstGeom>
          <a:noFill/>
          <a:ln w="28575" cap="flat" cmpd="sng">
            <a:solidFill>
              <a:schemeClr val="folHlink"/>
            </a:solidFill>
            <a:prstDash val="solid"/>
            <a:miter lim="524288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lang="en-US" sz="42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Ядро</a:t>
            </a:r>
            <a:endParaRPr/>
          </a:p>
        </p:txBody>
      </p:sp>
      <p:pic>
        <p:nvPicPr>
          <p:cNvPr id="593" name="Google Shape;593;p69" descr="ЯДРО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1268412"/>
            <a:ext cx="4103687" cy="3721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4" name="Google Shape;594;p69"/>
          <p:cNvCxnSpPr/>
          <p:nvPr/>
        </p:nvCxnSpPr>
        <p:spPr>
          <a:xfrm rot="10800000">
            <a:off x="4067175" y="2492375"/>
            <a:ext cx="1223962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lg" len="lg"/>
          </a:ln>
        </p:spPr>
      </p:cxnSp>
      <p:cxnSp>
        <p:nvCxnSpPr>
          <p:cNvPr id="595" name="Google Shape;595;p69"/>
          <p:cNvCxnSpPr/>
          <p:nvPr/>
        </p:nvCxnSpPr>
        <p:spPr>
          <a:xfrm rot="10800000">
            <a:off x="3635375" y="3357562"/>
            <a:ext cx="1296987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lg" len="lg"/>
          </a:ln>
        </p:spPr>
      </p:cxnSp>
      <p:sp>
        <p:nvSpPr>
          <p:cNvPr id="596" name="Google Shape;596;p69"/>
          <p:cNvSpPr txBox="1"/>
          <p:nvPr/>
        </p:nvSpPr>
        <p:spPr>
          <a:xfrm>
            <a:off x="5292725" y="2276475"/>
            <a:ext cx="35274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Наружная мембрана</a:t>
            </a:r>
            <a:endParaRPr/>
          </a:p>
        </p:txBody>
      </p:sp>
      <p:sp>
        <p:nvSpPr>
          <p:cNvPr id="597" name="Google Shape;597;p69"/>
          <p:cNvSpPr txBox="1"/>
          <p:nvPr/>
        </p:nvSpPr>
        <p:spPr>
          <a:xfrm>
            <a:off x="4932362" y="3141662"/>
            <a:ext cx="38163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Внутренняя мембрана</a:t>
            </a:r>
            <a:endParaRPr/>
          </a:p>
        </p:txBody>
      </p:sp>
      <p:cxnSp>
        <p:nvCxnSpPr>
          <p:cNvPr id="598" name="Google Shape;598;p69"/>
          <p:cNvCxnSpPr/>
          <p:nvPr/>
        </p:nvCxnSpPr>
        <p:spPr>
          <a:xfrm rot="10800000">
            <a:off x="3203575" y="1916112"/>
            <a:ext cx="1296987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lg" len="lg"/>
          </a:ln>
        </p:spPr>
      </p:cxnSp>
      <p:sp>
        <p:nvSpPr>
          <p:cNvPr id="599" name="Google Shape;599;p69"/>
          <p:cNvSpPr txBox="1"/>
          <p:nvPr/>
        </p:nvSpPr>
        <p:spPr>
          <a:xfrm>
            <a:off x="4500562" y="1628775"/>
            <a:ext cx="32400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Ядерные поры</a:t>
            </a:r>
            <a:endParaRPr/>
          </a:p>
        </p:txBody>
      </p:sp>
      <p:cxnSp>
        <p:nvCxnSpPr>
          <p:cNvPr id="600" name="Google Shape;600;p69"/>
          <p:cNvCxnSpPr/>
          <p:nvPr/>
        </p:nvCxnSpPr>
        <p:spPr>
          <a:xfrm rot="10800000">
            <a:off x="2700337" y="3933825"/>
            <a:ext cx="1584325" cy="215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lg" len="lg"/>
          </a:ln>
        </p:spPr>
      </p:cxnSp>
      <p:sp>
        <p:nvSpPr>
          <p:cNvPr id="601" name="Google Shape;601;p69"/>
          <p:cNvSpPr txBox="1"/>
          <p:nvPr/>
        </p:nvSpPr>
        <p:spPr>
          <a:xfrm>
            <a:off x="4284662" y="3933825"/>
            <a:ext cx="41767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Нити ДНК (хроматин)</a:t>
            </a:r>
            <a:endParaRPr/>
          </a:p>
        </p:txBody>
      </p:sp>
      <p:cxnSp>
        <p:nvCxnSpPr>
          <p:cNvPr id="602" name="Google Shape;602;p69"/>
          <p:cNvCxnSpPr/>
          <p:nvPr/>
        </p:nvCxnSpPr>
        <p:spPr>
          <a:xfrm rot="10800000">
            <a:off x="2124075" y="4005262"/>
            <a:ext cx="1439862" cy="115252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lg" len="lg"/>
          </a:ln>
        </p:spPr>
      </p:cxnSp>
      <p:sp>
        <p:nvSpPr>
          <p:cNvPr id="603" name="Google Shape;603;p69"/>
          <p:cNvSpPr txBox="1"/>
          <p:nvPr/>
        </p:nvSpPr>
        <p:spPr>
          <a:xfrm>
            <a:off x="2843212" y="5084762"/>
            <a:ext cx="34559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Кариоплазма</a:t>
            </a:r>
            <a:endParaRPr/>
          </a:p>
        </p:txBody>
      </p:sp>
      <p:cxnSp>
        <p:nvCxnSpPr>
          <p:cNvPr id="604" name="Google Shape;604;p69"/>
          <p:cNvCxnSpPr/>
          <p:nvPr/>
        </p:nvCxnSpPr>
        <p:spPr>
          <a:xfrm rot="10800000" flipH="1">
            <a:off x="1403350" y="3357562"/>
            <a:ext cx="215900" cy="1943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lg" len="lg"/>
          </a:ln>
        </p:spPr>
      </p:cxnSp>
      <p:sp>
        <p:nvSpPr>
          <p:cNvPr id="605" name="Google Shape;605;p69"/>
          <p:cNvSpPr txBox="1"/>
          <p:nvPr/>
        </p:nvSpPr>
        <p:spPr>
          <a:xfrm>
            <a:off x="684212" y="5229225"/>
            <a:ext cx="23050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Ядрышко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lang="en-US" sz="42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Ядро</a:t>
            </a:r>
            <a:endParaRPr/>
          </a:p>
        </p:txBody>
      </p:sp>
      <p:pic>
        <p:nvPicPr>
          <p:cNvPr id="611" name="Google Shape;611;p70" descr="Ядро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125537"/>
            <a:ext cx="2987675" cy="2949575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70"/>
          <p:cNvSpPr txBox="1"/>
          <p:nvPr/>
        </p:nvSpPr>
        <p:spPr>
          <a:xfrm>
            <a:off x="4356100" y="333375"/>
            <a:ext cx="3744912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Строение:</a:t>
            </a:r>
            <a:endParaRPr/>
          </a:p>
        </p:txBody>
      </p:sp>
      <p:sp>
        <p:nvSpPr>
          <p:cNvPr id="613" name="Google Shape;613;p70"/>
          <p:cNvSpPr txBox="1"/>
          <p:nvPr/>
        </p:nvSpPr>
        <p:spPr>
          <a:xfrm>
            <a:off x="3203575" y="908050"/>
            <a:ext cx="5940425" cy="520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Двумембранный компонент клетки.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оболочке имеются поры, образованные слиянием обеих мембран.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Внутреннее содержимое – кариоплазма.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кариоплазме имеются нити ДНК                       в комплексе с белком – хроматин.                   Из хроматина состоят хромосомы.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ядре имеются одно или     несколько ядрышек, сформированных определенными участками хромосом.</a:t>
            </a:r>
            <a:endParaRPr/>
          </a:p>
        </p:txBody>
      </p:sp>
      <p:cxnSp>
        <p:nvCxnSpPr>
          <p:cNvPr id="614" name="Google Shape;614;p70"/>
          <p:cNvCxnSpPr/>
          <p:nvPr/>
        </p:nvCxnSpPr>
        <p:spPr>
          <a:xfrm rot="10800000">
            <a:off x="1835150" y="3644900"/>
            <a:ext cx="0" cy="647700"/>
          </a:xfrm>
          <a:prstGeom prst="straightConnector1">
            <a:avLst/>
          </a:prstGeom>
          <a:noFill/>
          <a:ln w="76200" cap="flat" cmpd="tri">
            <a:solidFill>
              <a:srgbClr val="FF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15" name="Google Shape;615;p70"/>
          <p:cNvCxnSpPr/>
          <p:nvPr/>
        </p:nvCxnSpPr>
        <p:spPr>
          <a:xfrm rot="10800000" flipH="1">
            <a:off x="468312" y="3429000"/>
            <a:ext cx="574675" cy="431800"/>
          </a:xfrm>
          <a:prstGeom prst="straightConnector1">
            <a:avLst/>
          </a:prstGeom>
          <a:noFill/>
          <a:ln w="76200" cap="flat" cmpd="tri">
            <a:solidFill>
              <a:srgbClr val="FF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16" name="Google Shape;616;p70"/>
          <p:cNvCxnSpPr/>
          <p:nvPr/>
        </p:nvCxnSpPr>
        <p:spPr>
          <a:xfrm flipH="1">
            <a:off x="1979612" y="1052512"/>
            <a:ext cx="288925" cy="792162"/>
          </a:xfrm>
          <a:prstGeom prst="straightConnector1">
            <a:avLst/>
          </a:prstGeom>
          <a:noFill/>
          <a:ln w="76200" cap="flat" cmpd="tri">
            <a:solidFill>
              <a:srgbClr val="FF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"/>
                                        <p:tgtEl>
                                          <p:spTgt spid="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"/>
                                        <p:tgtEl>
                                          <p:spTgt spid="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"/>
                                        <p:tgtEl>
                                          <p:spTgt spid="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"/>
                                        <p:tgtEl>
                                          <p:spTgt spid="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"/>
                                        <p:tgtEl>
                                          <p:spTgt spid="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7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lang="en-US" sz="42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Кариоплазма</a:t>
            </a:r>
            <a:endParaRPr/>
          </a:p>
        </p:txBody>
      </p:sp>
      <p:sp>
        <p:nvSpPr>
          <p:cNvPr id="622" name="Google Shape;622;p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Вязкость ядерного сока примерно такая же, как и у гиалоплазмы.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Кислотность ядерного сока выше, чем у гиалоплазмы за счет большого содержания нуклеиновых кислот.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"/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7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lang="en-US" sz="42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Ядро</a:t>
            </a:r>
            <a:endParaRPr/>
          </a:p>
        </p:txBody>
      </p:sp>
      <p:pic>
        <p:nvPicPr>
          <p:cNvPr id="628" name="Google Shape;628;p72" descr="Ядро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125537"/>
            <a:ext cx="2952750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72"/>
          <p:cNvSpPr txBox="1"/>
          <p:nvPr/>
        </p:nvSpPr>
        <p:spPr>
          <a:xfrm>
            <a:off x="4356100" y="476250"/>
            <a:ext cx="3744912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Функции:</a:t>
            </a:r>
            <a:endParaRPr/>
          </a:p>
        </p:txBody>
      </p:sp>
      <p:sp>
        <p:nvSpPr>
          <p:cNvPr id="630" name="Google Shape;630;p72"/>
          <p:cNvSpPr txBox="1"/>
          <p:nvPr/>
        </p:nvSpPr>
        <p:spPr>
          <a:xfrm>
            <a:off x="3563937" y="1196975"/>
            <a:ext cx="5327650" cy="2465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Основная функция ядра связана с деятельностью хромосом – хранение информации о первичной структуре белка.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Функция ядрышек – образование субъединиц рибосом и их сборка.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"/>
                                        <p:tgtEl>
                                          <p:spTgt spid="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"/>
                                        <p:tgtEl>
                                          <p:spTgt spid="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7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lang="en-US" sz="42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Хромосома</a:t>
            </a:r>
            <a:endParaRPr/>
          </a:p>
        </p:txBody>
      </p:sp>
      <p:pic>
        <p:nvPicPr>
          <p:cNvPr id="636" name="Google Shape;636;p73" descr="Scan000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19475" y="260350"/>
            <a:ext cx="2478087" cy="48180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7" name="Google Shape;637;p73"/>
          <p:cNvCxnSpPr/>
          <p:nvPr/>
        </p:nvCxnSpPr>
        <p:spPr>
          <a:xfrm rot="10800000">
            <a:off x="4643437" y="4724400"/>
            <a:ext cx="1295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med" len="med"/>
            <a:tailEnd type="stealth" w="lg" len="lg"/>
          </a:ln>
        </p:spPr>
      </p:cxnSp>
      <p:cxnSp>
        <p:nvCxnSpPr>
          <p:cNvPr id="638" name="Google Shape;638;p73"/>
          <p:cNvCxnSpPr/>
          <p:nvPr/>
        </p:nvCxnSpPr>
        <p:spPr>
          <a:xfrm rot="10800000">
            <a:off x="5435600" y="3284537"/>
            <a:ext cx="1295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med" len="med"/>
            <a:tailEnd type="stealth" w="lg" len="lg"/>
          </a:ln>
        </p:spPr>
      </p:cxnSp>
      <p:sp>
        <p:nvSpPr>
          <p:cNvPr id="639" name="Google Shape;639;p73"/>
          <p:cNvSpPr txBox="1"/>
          <p:nvPr/>
        </p:nvSpPr>
        <p:spPr>
          <a:xfrm>
            <a:off x="4608512" y="4437062"/>
            <a:ext cx="4535487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Центромера                    (центральная перетяжка)</a:t>
            </a:r>
            <a:endParaRPr/>
          </a:p>
        </p:txBody>
      </p:sp>
      <p:cxnSp>
        <p:nvCxnSpPr>
          <p:cNvPr id="640" name="Google Shape;640;p73"/>
          <p:cNvCxnSpPr/>
          <p:nvPr/>
        </p:nvCxnSpPr>
        <p:spPr>
          <a:xfrm>
            <a:off x="2627312" y="2852737"/>
            <a:ext cx="1152525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med" len="med"/>
            <a:tailEnd type="stealth" w="lg" len="lg"/>
          </a:ln>
        </p:spPr>
      </p:cxnSp>
      <p:sp>
        <p:nvSpPr>
          <p:cNvPr id="641" name="Google Shape;641;p73"/>
          <p:cNvSpPr txBox="1"/>
          <p:nvPr/>
        </p:nvSpPr>
        <p:spPr>
          <a:xfrm>
            <a:off x="827087" y="2565400"/>
            <a:ext cx="27717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хроматиды</a:t>
            </a:r>
            <a:endParaRPr/>
          </a:p>
        </p:txBody>
      </p:sp>
      <p:sp>
        <p:nvSpPr>
          <p:cNvPr id="642" name="Google Shape;642;p73"/>
          <p:cNvSpPr txBox="1"/>
          <p:nvPr/>
        </p:nvSpPr>
        <p:spPr>
          <a:xfrm>
            <a:off x="6588125" y="2997200"/>
            <a:ext cx="2016125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Вторичная перетяжка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"/>
                                        <p:tgtEl>
                                          <p:spTgt spid="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74"/>
          <p:cNvSpPr txBox="1"/>
          <p:nvPr/>
        </p:nvSpPr>
        <p:spPr>
          <a:xfrm>
            <a:off x="4356100" y="1196975"/>
            <a:ext cx="4392612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Хромосомы состоят из ДНК и белков, составляющих комплекс – хроматин. 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Каждая хромосома состоит из двух нитей – хроматид, соединенных друг с другом в области перетяжки.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Структурная единица хромосомы – нуклеосома – частица, образованная участком спирали ДНК и группой  из 8 молекул белка.</a:t>
            </a:r>
            <a:endParaRPr/>
          </a:p>
        </p:txBody>
      </p:sp>
      <p:sp>
        <p:nvSpPr>
          <p:cNvPr id="648" name="Google Shape;648;p7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lang="en-US" sz="42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Хромосома</a:t>
            </a:r>
            <a:endParaRPr/>
          </a:p>
        </p:txBody>
      </p:sp>
      <p:pic>
        <p:nvPicPr>
          <p:cNvPr id="649" name="Google Shape;649;p74" descr="11_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1268412"/>
            <a:ext cx="3303587" cy="4459287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74"/>
          <p:cNvSpPr txBox="1"/>
          <p:nvPr/>
        </p:nvSpPr>
        <p:spPr>
          <a:xfrm>
            <a:off x="4787900" y="692150"/>
            <a:ext cx="31686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74"/>
          <p:cNvSpPr txBox="1"/>
          <p:nvPr/>
        </p:nvSpPr>
        <p:spPr>
          <a:xfrm>
            <a:off x="4500562" y="476250"/>
            <a:ext cx="3744912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Строение:</a:t>
            </a:r>
            <a:endParaRPr/>
          </a:p>
        </p:txBody>
      </p:sp>
      <p:pic>
        <p:nvPicPr>
          <p:cNvPr id="652" name="Google Shape;652;p74" descr="11_3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39750" y="981075"/>
            <a:ext cx="3311525" cy="47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"/>
                                        <p:tgtEl>
                                          <p:spTgt spid="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"/>
                                        <p:tgtEl>
                                          <p:spTgt spid="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"/>
                                        <p:tgtEl>
                                          <p:spTgt spid="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рай">
  <a:themeElements>
    <a:clrScheme name="Край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зрез">
  <a:themeElements>
    <a:clrScheme name="Разрез 5">
      <a:dk1>
        <a:srgbClr val="008885"/>
      </a:dk1>
      <a:lt1>
        <a:srgbClr val="FFFFFF"/>
      </a:lt1>
      <a:dk2>
        <a:srgbClr val="007572"/>
      </a:dk2>
      <a:lt2>
        <a:srgbClr val="FFFF99"/>
      </a:lt2>
      <a:accent1>
        <a:srgbClr val="33CCCC"/>
      </a:accent1>
      <a:accent2>
        <a:srgbClr val="6D6FC7"/>
      </a:accent2>
      <a:accent3>
        <a:srgbClr val="AABDBC"/>
      </a:accent3>
      <a:accent4>
        <a:srgbClr val="DADADA"/>
      </a:accent4>
      <a:accent5>
        <a:srgbClr val="ADE2E2"/>
      </a:accent5>
      <a:accent6>
        <a:srgbClr val="6264B4"/>
      </a:accent6>
      <a:hlink>
        <a:srgbClr val="FFFFCC"/>
      </a:hlink>
      <a:folHlink>
        <a:srgbClr val="00F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Край">
  <a:themeElements>
    <a:clrScheme name="Край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Microsoft Office PowerPoint</Application>
  <PresentationFormat>Экран (4:3)</PresentationFormat>
  <Paragraphs>112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28</vt:i4>
      </vt:variant>
    </vt:vector>
  </HeadingPairs>
  <TitlesOfParts>
    <vt:vector size="42" baseType="lpstr">
      <vt:lpstr>Garamond</vt:lpstr>
      <vt:lpstr>Tahoma</vt:lpstr>
      <vt:lpstr>Verdana</vt:lpstr>
      <vt:lpstr>Noto Sans Symbols</vt:lpstr>
      <vt:lpstr>Arial</vt:lpstr>
      <vt:lpstr>1_Глобус</vt:lpstr>
      <vt:lpstr>Край</vt:lpstr>
      <vt:lpstr>Разрез</vt:lpstr>
      <vt:lpstr>Оформление по умолчанию</vt:lpstr>
      <vt:lpstr>1_Склон</vt:lpstr>
      <vt:lpstr>Сеть</vt:lpstr>
      <vt:lpstr>Глобус</vt:lpstr>
      <vt:lpstr>Склон</vt:lpstr>
      <vt:lpstr>1_Край</vt:lpstr>
      <vt:lpstr>Ядро.  Строение и функции хромосом.  Прокариоты и эукариоты</vt:lpstr>
      <vt:lpstr>Ядро</vt:lpstr>
      <vt:lpstr>Электронные фотографии ядра</vt:lpstr>
      <vt:lpstr>Ядро</vt:lpstr>
      <vt:lpstr>Ядро</vt:lpstr>
      <vt:lpstr>Кариоплазма</vt:lpstr>
      <vt:lpstr>Ядро</vt:lpstr>
      <vt:lpstr>Хромосома</vt:lpstr>
      <vt:lpstr>Хромосома</vt:lpstr>
      <vt:lpstr>Соматические клетки - </vt:lpstr>
      <vt:lpstr>Диплоидный набор хромосом - </vt:lpstr>
      <vt:lpstr>Половые клетки - </vt:lpstr>
      <vt:lpstr>Гаплоидный набор хромосом - </vt:lpstr>
      <vt:lpstr>Набор хромосом в клетках</vt:lpstr>
      <vt:lpstr>Организмы</vt:lpstr>
      <vt:lpstr>Презентация PowerPoint</vt:lpstr>
      <vt:lpstr>Прокариотическая клетка</vt:lpstr>
      <vt:lpstr>Бактериальная клетка</vt:lpstr>
      <vt:lpstr>Презентация PowerPoint</vt:lpstr>
      <vt:lpstr> Клетка цианобактерий  (сине-зеленых водорослей)</vt:lpstr>
      <vt:lpstr>Презентация PowerPoint</vt:lpstr>
      <vt:lpstr>Презентация PowerPoint</vt:lpstr>
      <vt:lpstr>Презентация PowerPoint</vt:lpstr>
      <vt:lpstr>Задания:</vt:lpstr>
      <vt:lpstr>Задания:</vt:lpstr>
      <vt:lpstr>Задания:</vt:lpstr>
      <vt:lpstr>Задания:</vt:lpstr>
      <vt:lpstr>Задания: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Ядро.  Строение и функции хромосом.  Прокариоты и эукариоты</dc:title>
  <cp:lastModifiedBy>Белкин Роман</cp:lastModifiedBy>
  <cp:revision>1</cp:revision>
  <dcterms:modified xsi:type="dcterms:W3CDTF">2021-11-10T20:17:51Z</dcterms:modified>
</cp:coreProperties>
</file>