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1A7025D-3D6F-4110-AA86-C6FBA1977E6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23A46C7-22C9-4A32-89F6-2FF322DF6BF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025D-3D6F-4110-AA86-C6FBA1977E6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6C7-22C9-4A32-89F6-2FF322DF6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025D-3D6F-4110-AA86-C6FBA1977E6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6C7-22C9-4A32-89F6-2FF322DF6BF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025D-3D6F-4110-AA86-C6FBA1977E6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6C7-22C9-4A32-89F6-2FF322DF6B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1A7025D-3D6F-4110-AA86-C6FBA1977E6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23A46C7-22C9-4A32-89F6-2FF322DF6BF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025D-3D6F-4110-AA86-C6FBA1977E6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6C7-22C9-4A32-89F6-2FF322DF6B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025D-3D6F-4110-AA86-C6FBA1977E6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6C7-22C9-4A32-89F6-2FF322DF6BF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025D-3D6F-4110-AA86-C6FBA1977E6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6C7-22C9-4A32-89F6-2FF322DF6BF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025D-3D6F-4110-AA86-C6FBA1977E6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6C7-22C9-4A32-89F6-2FF322DF6BF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025D-3D6F-4110-AA86-C6FBA1977E6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6C7-22C9-4A32-89F6-2FF322DF6B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025D-3D6F-4110-AA86-C6FBA1977E6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6C7-22C9-4A32-89F6-2FF322DF6B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A7025D-3D6F-4110-AA86-C6FBA1977E6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3A46C7-22C9-4A32-89F6-2FF322DF6BF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y-dictionary.ru/word/20082/otzy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Учебно-научная речь. Отзыв.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развития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625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302 </a:t>
            </a:r>
            <a:r>
              <a:rPr lang="ru-RU" dirty="0" smtClean="0"/>
              <a:t>(устно)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/>
              <a:t>Рефлексия. 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 уроке</a:t>
            </a:r>
            <a:br>
              <a:rPr lang="ru-RU" dirty="0"/>
            </a:br>
            <a:endParaRPr lang="ru-RU" dirty="0"/>
          </a:p>
          <a:p>
            <a:pPr lvl="0"/>
            <a:r>
              <a:rPr lang="ru-RU" dirty="0" smtClean="0"/>
              <a:t>Я </a:t>
            </a:r>
            <a:r>
              <a:rPr lang="ru-RU" dirty="0"/>
              <a:t>узнал…</a:t>
            </a:r>
          </a:p>
          <a:p>
            <a:pPr lvl="0"/>
            <a:r>
              <a:rPr lang="ru-RU" dirty="0"/>
              <a:t>Я научился…</a:t>
            </a:r>
          </a:p>
          <a:p>
            <a:pPr lvl="0"/>
            <a:r>
              <a:rPr lang="ru-RU" dirty="0"/>
              <a:t>Мне понравилось…</a:t>
            </a:r>
          </a:p>
          <a:p>
            <a:pPr lvl="0"/>
            <a:r>
              <a:rPr lang="ru-RU" dirty="0"/>
              <a:t>Я затруднялся…</a:t>
            </a:r>
          </a:p>
          <a:p>
            <a:pPr lvl="0"/>
            <a:r>
              <a:rPr lang="ru-RU" dirty="0"/>
              <a:t>Моё настроение…</a:t>
            </a:r>
          </a:p>
        </p:txBody>
      </p:sp>
    </p:spTree>
    <p:extLst>
      <p:ext uri="{BB962C8B-B14F-4D97-AF65-F5344CB8AC3E}">
        <p14:creationId xmlns:p14="http://schemas.microsoft.com/office/powerpoint/2010/main" val="274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Домашнее задание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smtClean="0"/>
              <a:t>Выполнить упр.303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2746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Синтаксическая пятиминутка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Нам </a:t>
            </a:r>
            <a:r>
              <a:rPr lang="ru-RU" dirty="0"/>
              <a:t>не дано предугадать,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Как слово наше отзовется… (</a:t>
            </a:r>
            <a:r>
              <a:rPr lang="ru-RU" dirty="0" err="1"/>
              <a:t>Ф.И.Тютчев</a:t>
            </a:r>
            <a:r>
              <a:rPr lang="ru-RU" dirty="0"/>
              <a:t>)</a:t>
            </a:r>
            <a:endParaRPr lang="ru-RU" b="1" dirty="0"/>
          </a:p>
          <a:p>
            <a:r>
              <a:rPr lang="ru-RU" dirty="0" smtClean="0"/>
              <a:t>Словом можно убить, словом можно спасти,                Словом можно полки за собой повести. (В. </a:t>
            </a:r>
            <a:r>
              <a:rPr lang="ru-RU" dirty="0" err="1" smtClean="0"/>
              <a:t>Шефнер</a:t>
            </a:r>
            <a:r>
              <a:rPr lang="ru-RU" dirty="0" smtClean="0"/>
              <a:t>)</a:t>
            </a:r>
          </a:p>
          <a:p>
            <a:pPr marL="0" indent="0" algn="ctr">
              <a:buNone/>
            </a:pPr>
            <a:r>
              <a:rPr lang="ru-RU" b="1" dirty="0" smtClean="0"/>
              <a:t>Что  объединяет эти предложения?</a:t>
            </a:r>
          </a:p>
          <a:p>
            <a:pPr marL="0" indent="0" algn="ctr">
              <a:buNone/>
            </a:pPr>
            <a:r>
              <a:rPr lang="ru-RU" b="1" dirty="0" smtClean="0"/>
              <a:t>Как вы поняли содержание предложений, их смысл?</a:t>
            </a:r>
          </a:p>
          <a:p>
            <a:r>
              <a:rPr lang="ru-RU" dirty="0" smtClean="0"/>
              <a:t>   Выполните  частичный синтаксический разбор. Подчеркните грамматические основы.</a:t>
            </a:r>
          </a:p>
          <a:p>
            <a:r>
              <a:rPr lang="ru-RU" dirty="0" smtClean="0"/>
              <a:t>Вывод: важно писательское слово. Содержание книги обязательно находит отклик в сердцах людей, читателей.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18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28471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/>
              <a:t>Словарная работа.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Объясните </a:t>
            </a:r>
            <a:r>
              <a:rPr lang="ru-RU" sz="4400" b="1" dirty="0"/>
              <a:t>значения </a:t>
            </a:r>
            <a:r>
              <a:rPr lang="ru-RU" sz="4400" b="1" dirty="0" smtClean="0"/>
              <a:t>слов </a:t>
            </a:r>
            <a:br>
              <a:rPr lang="ru-RU" sz="4400" b="1" dirty="0" smtClean="0"/>
            </a:br>
            <a:r>
              <a:rPr lang="ru-RU" sz="4400" b="1" dirty="0" smtClean="0"/>
              <a:t>«отозваться», «отзыв».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86429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Словарная работа. Объясните значения </a:t>
            </a:r>
            <a:r>
              <a:rPr lang="ru-RU" b="1" dirty="0" smtClean="0"/>
              <a:t>слов «отозваться», «отзыв».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ОТОЗВАТЬСЯ, отзовусь, отзовешься; -</a:t>
            </a:r>
            <a:r>
              <a:rPr lang="ru-RU" dirty="0" err="1"/>
              <a:t>ался</a:t>
            </a:r>
            <a:r>
              <a:rPr lang="ru-RU" dirty="0"/>
              <a:t>, -</a:t>
            </a:r>
            <a:r>
              <a:rPr lang="ru-RU" dirty="0" err="1"/>
              <a:t>алась</a:t>
            </a:r>
            <a:r>
              <a:rPr lang="ru-RU" dirty="0"/>
              <a:t>, -</a:t>
            </a:r>
            <a:r>
              <a:rPr lang="ru-RU" dirty="0" err="1"/>
              <a:t>алось</a:t>
            </a:r>
            <a:r>
              <a:rPr lang="ru-RU" dirty="0"/>
              <a:t> и -</a:t>
            </a:r>
            <a:r>
              <a:rPr lang="ru-RU" dirty="0" err="1"/>
              <a:t>алось</a:t>
            </a:r>
            <a:r>
              <a:rPr lang="ru-RU" dirty="0"/>
              <a:t>; -</a:t>
            </a:r>
            <a:r>
              <a:rPr lang="ru-RU" dirty="0" err="1"/>
              <a:t>авшийся</a:t>
            </a:r>
            <a:r>
              <a:rPr lang="ru-RU" dirty="0"/>
              <a:t>; сов. </a:t>
            </a:r>
          </a:p>
          <a:p>
            <a:pPr marL="0" indent="0">
              <a:buNone/>
            </a:pPr>
            <a:r>
              <a:rPr lang="ru-RU" dirty="0"/>
              <a:t>1. на что. То же, что откликнуться. О. на зов. О. на чужую беду. </a:t>
            </a:r>
          </a:p>
          <a:p>
            <a:pPr marL="0" indent="0">
              <a:buNone/>
            </a:pPr>
            <a:r>
              <a:rPr lang="ru-RU" dirty="0"/>
              <a:t>2. о ком-чем. Высказать свое мнение, оценку. Хорошо о. о книге. </a:t>
            </a:r>
          </a:p>
          <a:p>
            <a:pPr marL="0" indent="0">
              <a:buNone/>
            </a:pPr>
            <a:r>
              <a:rPr lang="ru-RU" dirty="0"/>
              <a:t>3. (1 и 2 л. не употр.), на ком-чем. Вызвать собой что-н., сказаться. Поездка плохо отозвал...</a:t>
            </a:r>
          </a:p>
          <a:p>
            <a:r>
              <a:rPr lang="ru-RU" u="sng" dirty="0">
                <a:hlinkClick r:id="rId2"/>
              </a:rPr>
              <a:t>ОТЗЫВ</a:t>
            </a:r>
            <a:r>
              <a:rPr lang="ru-RU" dirty="0"/>
              <a:t> , -а, м. </a:t>
            </a:r>
          </a:p>
          <a:p>
            <a:pPr marL="0" indent="0">
              <a:buNone/>
            </a:pPr>
            <a:r>
              <a:rPr lang="ru-RU" dirty="0"/>
              <a:t>1. Отзвук (в 1 знач.), эхо (устар.). О. грома в горах. </a:t>
            </a:r>
          </a:p>
          <a:p>
            <a:pPr marL="0" indent="0">
              <a:buNone/>
            </a:pPr>
            <a:r>
              <a:rPr lang="ru-RU" dirty="0"/>
              <a:t>2. То же, что отзвук (в 3 знач.). </a:t>
            </a:r>
          </a:p>
          <a:p>
            <a:pPr marL="0" indent="0">
              <a:buNone/>
            </a:pPr>
            <a:r>
              <a:rPr lang="ru-RU" dirty="0"/>
              <a:t>3. Мнение о ком-чем-н., оценка кого-чего-н. Критический о. о книге. 4. Условный се...</a:t>
            </a:r>
          </a:p>
          <a:p>
            <a:r>
              <a:rPr lang="ru-RU" dirty="0"/>
              <a:t>Составьте словосочетания со словами </a:t>
            </a:r>
            <a:r>
              <a:rPr lang="ru-RU" b="1" dirty="0"/>
              <a:t>отозваться и отзыв</a:t>
            </a:r>
            <a:endParaRPr lang="ru-RU" dirty="0"/>
          </a:p>
          <a:p>
            <a:r>
              <a:rPr lang="ru-RU" b="1" dirty="0"/>
              <a:t>Отозваться хорошо о книге, отозваться на чужую боль;</a:t>
            </a:r>
            <a:endParaRPr lang="ru-RU" dirty="0"/>
          </a:p>
          <a:p>
            <a:r>
              <a:rPr lang="ru-RU" b="1" dirty="0"/>
              <a:t>Отзыв о книге, но рецензия на книгу.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04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Работа с учебником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упр. 298 стр. </a:t>
            </a:r>
            <a:r>
              <a:rPr lang="ru-RU" dirty="0" smtClean="0"/>
              <a:t>121- прочитаем статью.</a:t>
            </a:r>
          </a:p>
          <a:p>
            <a:r>
              <a:rPr lang="ru-RU" dirty="0" smtClean="0"/>
              <a:t> Выпишите </a:t>
            </a:r>
            <a:r>
              <a:rPr lang="ru-RU" dirty="0"/>
              <a:t>предложение, в котором дается определение основного понятия – </a:t>
            </a:r>
            <a:r>
              <a:rPr lang="ru-RU" b="1" dirty="0"/>
              <a:t>отзыв.</a:t>
            </a:r>
            <a:endParaRPr lang="ru-RU" dirty="0"/>
          </a:p>
          <a:p>
            <a:r>
              <a:rPr lang="ru-RU" b="1" dirty="0"/>
              <a:t>- О чем может быть отзыв? </a:t>
            </a:r>
            <a:endParaRPr lang="ru-RU" b="1" dirty="0" smtClean="0"/>
          </a:p>
          <a:p>
            <a:r>
              <a:rPr lang="ru-RU" b="1" dirty="0" smtClean="0"/>
              <a:t>о </a:t>
            </a:r>
            <a:r>
              <a:rPr lang="ru-RU" b="1" dirty="0"/>
              <a:t>книге, спектакле, фильме, концерте</a:t>
            </a:r>
            <a:r>
              <a:rPr lang="ru-RU" b="1" dirty="0" smtClean="0"/>
              <a:t>…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97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300 (устно)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014" b="2651"/>
          <a:stretch/>
        </p:blipFill>
        <p:spPr>
          <a:xfrm>
            <a:off x="323528" y="2576944"/>
            <a:ext cx="8229600" cy="1212095"/>
          </a:xfrm>
        </p:spPr>
      </p:pic>
    </p:spTree>
    <p:extLst>
      <p:ext uri="{BB962C8B-B14F-4D97-AF65-F5344CB8AC3E}">
        <p14:creationId xmlns:p14="http://schemas.microsoft.com/office/powerpoint/2010/main" val="248103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Что же такое «отзыв»?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Отзыв — </a:t>
            </a:r>
            <a:r>
              <a:rPr lang="ru-RU" dirty="0"/>
              <a:t>это суждение, мнение, содержащее оцен­ку   кого-либо,   чего-либо.   Дать   отзыв   о   книге - значит высказать и обосновать своё  мнение о ней, поделиться впечатлениями о прочитанном</a:t>
            </a:r>
            <a:r>
              <a:rPr lang="ru-RU" dirty="0" smtClean="0"/>
              <a:t>.</a:t>
            </a:r>
          </a:p>
          <a:p>
            <a:r>
              <a:rPr lang="ru-RU" dirty="0"/>
              <a:t>Отзыв может быть написан в виде </a:t>
            </a:r>
            <a:r>
              <a:rPr lang="ru-RU" dirty="0" smtClean="0"/>
              <a:t>разных типов речи. Определите тип речи отзывов по их описанию.</a:t>
            </a:r>
          </a:p>
          <a:p>
            <a:r>
              <a:rPr lang="ru-RU" dirty="0" smtClean="0"/>
              <a:t>Обычно </a:t>
            </a:r>
            <a:r>
              <a:rPr lang="ru-RU" dirty="0"/>
              <a:t>содержит тезис (мнение читателя о книге); дока­зательства справедливости этого мнения; вывод (общая оценка книги); рекомендации (кому прочитать данную книгу</a:t>
            </a:r>
            <a:r>
              <a:rPr lang="ru-RU" dirty="0" smtClean="0"/>
              <a:t>).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рассуждение</a:t>
            </a:r>
            <a:endParaRPr lang="ru-RU" dirty="0"/>
          </a:p>
          <a:p>
            <a:r>
              <a:rPr lang="ru-RU" dirty="0"/>
              <a:t>Нередко в отзыве автор говорит о том, где, когда и при каких обстоятельствах он впервые узнал о книге, когда и как её читал, как складывалось впечатление о ней и т. п. В этом случае в отзыв включается </a:t>
            </a:r>
            <a:r>
              <a:rPr lang="ru-RU" dirty="0" smtClean="0"/>
              <a:t>…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повествование</a:t>
            </a:r>
            <a:r>
              <a:rPr lang="ru-RU" dirty="0"/>
              <a:t>.</a:t>
            </a:r>
          </a:p>
          <a:p>
            <a:r>
              <a:rPr lang="ru-RU" dirty="0"/>
              <a:t>Иногда отзыв содержит</a:t>
            </a:r>
            <a:r>
              <a:rPr lang="ru-RU" dirty="0">
                <a:solidFill>
                  <a:srgbClr val="0070C0"/>
                </a:solidFill>
              </a:rPr>
              <a:t> описание </a:t>
            </a:r>
            <a:r>
              <a:rPr lang="ru-RU" dirty="0"/>
              <a:t>внешнего вида книги, её иллюстраций.</a:t>
            </a:r>
          </a:p>
          <a:p>
            <a:r>
              <a:rPr lang="ru-RU" dirty="0"/>
              <a:t>В отзыве могут сочетаться разные типы речи</a:t>
            </a:r>
          </a:p>
        </p:txBody>
      </p:sp>
    </p:spTree>
    <p:extLst>
      <p:ext uri="{BB962C8B-B14F-4D97-AF65-F5344CB8AC3E}">
        <p14:creationId xmlns:p14="http://schemas.microsoft.com/office/powerpoint/2010/main" val="67229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Характерные особенности отзыва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Прочитаем правило на стр. 122.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64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301 (устно).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данном изложении автор не высказывает своего отношения к басне, не приводит никаких аргументов, понравилось ему произведение или нет. В работе имеются некоторые недочёты. Слово «спонсор» не совсем уместно.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17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</TotalTime>
  <Words>444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Учебно-научная речь. Отзыв.</vt:lpstr>
      <vt:lpstr>Синтаксическая пятиминутка</vt:lpstr>
      <vt:lpstr>Словарная работа.  Объясните значения слов  «отозваться», «отзыв».</vt:lpstr>
      <vt:lpstr>Словарная работа. Объясните значения слов «отозваться», «отзыв».</vt:lpstr>
      <vt:lpstr>Работа с учебником </vt:lpstr>
      <vt:lpstr>Упражнение 300 (устно)</vt:lpstr>
      <vt:lpstr>Что же такое «отзыв»?</vt:lpstr>
      <vt:lpstr>Характерные особенности отзыва</vt:lpstr>
      <vt:lpstr>Упражнение 301 (устно). </vt:lpstr>
      <vt:lpstr>Упражнение 302 (устно)</vt:lpstr>
      <vt:lpstr>Рефлексия.  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Учебно-научная речь. Отзыв.</dc:title>
  <dc:creator>Пользователь</dc:creator>
  <cp:lastModifiedBy>Кабинет №4</cp:lastModifiedBy>
  <cp:revision>5</cp:revision>
  <dcterms:created xsi:type="dcterms:W3CDTF">2017-01-23T18:57:34Z</dcterms:created>
  <dcterms:modified xsi:type="dcterms:W3CDTF">2022-01-31T13:02:40Z</dcterms:modified>
</cp:coreProperties>
</file>