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005E"/>
    <a:srgbClr val="BE0260"/>
    <a:srgbClr val="018ACF"/>
    <a:srgbClr val="D68B1C"/>
    <a:srgbClr val="D09622"/>
    <a:srgbClr val="CC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6370338" cy="1563703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59785" y="4345230"/>
            <a:ext cx="7772400" cy="1374345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6940" y="2970885"/>
            <a:ext cx="6400800" cy="1068935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138425"/>
            <a:ext cx="8229600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800772"/>
            <a:ext cx="8229600" cy="3918803"/>
          </a:xfrm>
        </p:spPr>
        <p:txBody>
          <a:bodyPr/>
          <a:lstStyle>
            <a:lvl1pPr>
              <a:defRPr sz="2800"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7016195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1" y="1138425"/>
            <a:ext cx="7016195" cy="4275740"/>
          </a:xfrm>
        </p:spPr>
        <p:txBody>
          <a:bodyPr/>
          <a:lstStyle>
            <a:lvl1pPr>
              <a:defRPr sz="2800"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985720"/>
            <a:ext cx="822960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596539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226402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bg1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596539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226402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bg1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ru/url?sa=i&amp;rct=j&amp;q=&amp;esrc=s&amp;source=images&amp;cd=&amp;cad=rja&amp;uact=8&amp;ved=&amp;url=http%3A%2F%2F3fallout.ru%2Fforum%2Findex.php%3Fshowtopic%3D742%26st%3D1220&amp;psig=AFQjCNEVzGzIhVV3U7WF1Us3pn0LXmDUNg&amp;ust=1447417575965463" TargetMode="External"/><Relationship Id="rId2" Type="http://schemas.openxmlformats.org/officeDocument/2006/relationships/hyperlink" Target="https://www.google.ru/url?sa=i&amp;rct=j&amp;q=&amp;esrc=s&amp;source=images&amp;cd=&amp;cad=rja&amp;uact=8&amp;ved=&amp;url=http%3A%2F%252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9785" y="3123590"/>
            <a:ext cx="7772400" cy="259598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Лабораторная работа</a:t>
            </a:r>
            <a:b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</a:b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«Рассматривание клеток растений и животных под микроскопом»</a:t>
            </a:r>
            <a:b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</a:b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/>
            </a:r>
            <a:b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6940" y="680310"/>
            <a:ext cx="5789980" cy="1832460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Биология 9 класс</a:t>
            </a:r>
          </a:p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Учитель: Захарова С.Г.</a:t>
            </a:r>
          </a:p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МКОУ 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Сарыбалыкская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сош</a:t>
            </a:r>
            <a:endParaRPr lang="ru-RU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Здвинский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район НСО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920370"/>
      </p:ext>
    </p:extLst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Цель работы:</a:t>
            </a:r>
            <a:br>
              <a:rPr lang="ru-RU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закрепить умение рассматривать микропрепараты </a:t>
            </a:r>
            <a:r>
              <a:rPr lang="ru-RU" dirty="0" smtClean="0"/>
              <a:t>под микроскопом</a:t>
            </a:r>
          </a:p>
          <a:p>
            <a:r>
              <a:rPr lang="ru-RU" dirty="0" smtClean="0"/>
              <a:t> </a:t>
            </a:r>
            <a:r>
              <a:rPr lang="ru-RU" dirty="0" smtClean="0"/>
              <a:t>находить особенности строения клеток различных </a:t>
            </a:r>
            <a:r>
              <a:rPr lang="ru-RU" dirty="0" smtClean="0"/>
              <a:t>организмов</a:t>
            </a:r>
            <a:r>
              <a:rPr lang="ru-RU" dirty="0" smtClean="0"/>
              <a:t>, сравнивать их между собой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Растительная клетка</a:t>
            </a:r>
            <a:br>
              <a:rPr lang="ru-RU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Рассмотрите клетки кожицы лука под микроскопом.</a:t>
            </a:r>
          </a:p>
          <a:p>
            <a:r>
              <a:rPr lang="ru-RU" dirty="0" smtClean="0"/>
              <a:t>Какие органоиды клетки вы видите?</a:t>
            </a:r>
          </a:p>
          <a:p>
            <a:r>
              <a:rPr lang="ru-RU" dirty="0" smtClean="0"/>
              <a:t>Зарисуйте клетку кожицы лука и обозначьте видимые органоиды.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2049" name="Picture 1" descr="large-preview-onionst100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6589" y="1749245"/>
            <a:ext cx="4672497" cy="350437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Животная клетка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Рассмотрите эпителиальные клетки из полости рта под микроскопом.</a:t>
            </a:r>
          </a:p>
          <a:p>
            <a:r>
              <a:rPr lang="ru-RU" dirty="0" smtClean="0"/>
              <a:t>Какие органоиды клетки вы видите?</a:t>
            </a:r>
          </a:p>
          <a:p>
            <a:r>
              <a:rPr lang="ru-RU" dirty="0" smtClean="0"/>
              <a:t>Зарисуйте эпителиальную клетку из полости рта и обозначьте видимые органоиды.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8434" name="Picture 2" descr="slide_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172885"/>
            <a:ext cx="4038600" cy="33805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C000"/>
                </a:solidFill>
              </a:rPr>
              <a:t>Сделайте </a:t>
            </a:r>
            <a:r>
              <a:rPr lang="ru-RU" sz="3600" b="1" dirty="0" smtClean="0">
                <a:solidFill>
                  <a:srgbClr val="FFC000"/>
                </a:solidFill>
              </a:rPr>
              <a:t>вывод, </a:t>
            </a:r>
            <a:r>
              <a:rPr lang="ru-RU" sz="3600" dirty="0" smtClean="0">
                <a:solidFill>
                  <a:srgbClr val="FFC000"/>
                </a:solidFill>
              </a:rPr>
              <a:t>сравнив эти клетки между собой и ответив на вопрос: каковы причины сходства и различия клеток разных организмов? </a:t>
            </a:r>
            <a:r>
              <a:rPr lang="ru-RU" sz="3600" i="1" dirty="0" smtClean="0">
                <a:solidFill>
                  <a:srgbClr val="FFC000"/>
                </a:solidFill>
              </a:rPr>
              <a:t>Попытайтесь объяснить, как шла эволюция животных, растений.</a:t>
            </a:r>
          </a:p>
          <a:p>
            <a:endParaRPr lang="ru-RU" sz="3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hlinkClick r:id="rId2"/>
              </a:rPr>
              <a:t>https://www.google.ru/url?sa=i&amp;rct=j&amp;q=&amp;esrc=s&amp;source=images&amp;cd=&amp;cad=rja&amp;uact=8&amp;ved=&amp;url=http%3A%2F%2</a:t>
            </a:r>
            <a:endParaRPr lang="ru-RU" dirty="0" smtClean="0"/>
          </a:p>
          <a:p>
            <a:r>
              <a:rPr lang="en-US" dirty="0" smtClean="0"/>
              <a:t>http://templated.ru/medicina/268-laboratornye-analizy.htmlMake Effective Presentations</a:t>
            </a:r>
            <a:r>
              <a:rPr lang="ru-RU" dirty="0" smtClean="0"/>
              <a:t> </a:t>
            </a:r>
            <a:r>
              <a:rPr lang="ru-RU" dirty="0" smtClean="0">
                <a:hlinkClick r:id="rId3"/>
              </a:rPr>
              <a:t>F3fallout.ru%2Fforum%2Findex.php%3Fshowtopic%3D742%26st%3D1220&amp;psig=AFQjCNEVzGzIhVV3U7WF1Us3pn0LXmDUNg&amp;ust=1447417575965463</a:t>
            </a:r>
            <a:endParaRPr lang="ru-RU" dirty="0" smtClean="0"/>
          </a:p>
          <a:p>
            <a:r>
              <a:rPr lang="ru-RU" dirty="0" smtClean="0"/>
              <a:t>https://www.google.ru/url?sa=i&amp;rct=j&amp;q=&amp;esrc=s&amp;source=images&amp;cd=&amp;cad=rja&amp;uact=8&amp;ved=0CAYQjB1qFQoTCJOI6eP2iskCFeSzcgod6BoOeQ&amp;url=http%3A%2F%2Fwww.myshared.ru%2Fslide%2F466527%2F&amp;bvm=bv.107406026,d.bGQ&amp;psig=AFQjCNE78eXQFEv3oTfweIvO1yEFBD3e2Q&amp;ust=1447419041504322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1453</TotalTime>
  <Words>143</Words>
  <Application>Microsoft Office PowerPoint</Application>
  <PresentationFormat>Экран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Лабораторная работа «Рассматривание клеток растений и животных под микроскопом»    </vt:lpstr>
      <vt:lpstr>Цель работы: </vt:lpstr>
      <vt:lpstr>Растительная клетка </vt:lpstr>
      <vt:lpstr>Животная клетка 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школа</cp:lastModifiedBy>
  <cp:revision>30</cp:revision>
  <dcterms:created xsi:type="dcterms:W3CDTF">2013-08-21T19:17:07Z</dcterms:created>
  <dcterms:modified xsi:type="dcterms:W3CDTF">2015-11-18T11:36:25Z</dcterms:modified>
</cp:coreProperties>
</file>