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9" r:id="rId4"/>
    <p:sldId id="258" r:id="rId5"/>
    <p:sldId id="260" r:id="rId6"/>
    <p:sldId id="261" r:id="rId7"/>
    <p:sldId id="262" r:id="rId8"/>
    <p:sldId id="263" r:id="rId9"/>
    <p:sldId id="266" r:id="rId10"/>
    <p:sldId id="259" r:id="rId11"/>
    <p:sldId id="264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428604"/>
            <a:ext cx="7572428" cy="2857520"/>
          </a:xfrm>
        </p:spPr>
        <p:txBody>
          <a:bodyPr/>
          <a:lstStyle/>
          <a:p>
            <a:r>
              <a:rPr lang="ru-RU" dirty="0" smtClean="0"/>
              <a:t>Экологические проблемы Поволжья.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9 класс</a:t>
            </a:r>
            <a:endParaRPr lang="ru-RU" sz="36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reka_Volga_photographoya_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58765" y="3067844"/>
            <a:ext cx="5685235" cy="3790156"/>
          </a:xfrm>
        </p:spPr>
      </p:pic>
      <p:sp>
        <p:nvSpPr>
          <p:cNvPr id="6" name="Содержимое 2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2643188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Создание в бассейне Волги крупной промышленности, загрязняющей ее воды, интенсивное развитие речного транспорта, сельское хозяйство, применяющее в больших объемах минеральные удобрения, значительная часть которых смывается в Волгу, непродуманное строительство гидроэлектростанций пагубно влияют на Волгу. В настоящее время стоит задача спасения Волги, вывода ее из состояния экологического бедствия, возвращение России великой реки. </a:t>
            </a:r>
            <a:endParaRPr lang="ru-RU" sz="2000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Жигулевская ГЭС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7624" y="1913452"/>
            <a:ext cx="6408712" cy="4806534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rot="10800000" flipV="1">
            <a:off x="9324528" y="14287"/>
            <a:ext cx="2448272" cy="49685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47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4649" y="1174440"/>
            <a:ext cx="4038600" cy="450912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60751" y="571500"/>
            <a:ext cx="4038600" cy="511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Сброс промышленных отходов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9592" y="2293849"/>
            <a:ext cx="7200800" cy="443711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866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784976" cy="5881840"/>
          </a:xfrm>
        </p:spPr>
        <p:txBody>
          <a:bodyPr>
            <a:normAutofit fontScale="55000" lnSpcReduction="20000"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Поволжский экономический район входят следующие субъекты РФ…</a:t>
            </a:r>
          </a:p>
          <a:p>
            <a:pPr marL="201168"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Самарская область   Б) Ульяновская область  В) Ростовская область 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1168" indent="0"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Республика Татарстан      Д) Республика Калмыкия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Астраханский заповедник расположен: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А) у истока Волги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в районе  Самарской Луки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в средней части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Ахтубинской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поймы     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 в дельте Волги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Найдите соответствие: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национальность                            религия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русские                                   А.    ислам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2.татары                                      Б.    православие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3. калмыки                                  В.    буддизм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4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берегах Волги расположены города: </a:t>
            </a:r>
          </a:p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Казань   Б) Самара   В) Пенза   Г) Элиста</a:t>
            </a:r>
          </a:p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 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национальном составе Поволжья преобладают:…</a:t>
            </a:r>
          </a:p>
          <a:p>
            <a:pPr marL="201168"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татары    Б) казахи   Г) русские   Д) немцы</a:t>
            </a:r>
          </a:p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6. Природные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ресурсы Поволжья – это…( найдите ошибку)</a:t>
            </a:r>
          </a:p>
          <a:p>
            <a:pPr marL="201168"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водные    Б) агроклиматические  В) гидроэнергетические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топливные  Д) рудные</a:t>
            </a:r>
          </a:p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7. Какие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отрасли являются отраслями специализации хозяйства Поволжья?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машиностроение  Б) лесная   В) химическая промышленность  Г) металлургия</a:t>
            </a:r>
          </a:p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8. Центрами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автомобилестроения Поволжья являются города…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Казань    Б) Ульяновск    В) Тольятти   Г) Набережные Челны   Д) Самара</a:t>
            </a:r>
          </a:p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9. Троллейбусы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производят в городе: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Балаково   Б) Набережные Челны   В) Энгельсе   Г) Саратове</a:t>
            </a:r>
          </a:p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10. 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Волге построены ГЭС…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Волжская   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Жигулёвская  В) Саратовская  Г)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Воткинская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8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6072198" cy="6215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Поволжье — в широком смысле — вся территория, прилегающая к течению Волги. Даже само слово «Поволжье» можно разделить на два слова «по» и «волга».</a:t>
            </a:r>
            <a:endParaRPr lang="ru-RU" sz="2800" dirty="0"/>
          </a:p>
        </p:txBody>
      </p:sp>
      <p:pic>
        <p:nvPicPr>
          <p:cNvPr id="4" name="Содержимое 3" descr="Región_económica_del_Volg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0879" y="2533650"/>
            <a:ext cx="3033121" cy="432435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6072198" cy="6215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Поволжье — в широком смысле — вся территория, прилегающая к течению Волги. Даже само слово «Поволжье» можно разделить на два слова «по» и «волга».И основные экологические проблемы  возникают из-за загрязнения этой великой реки человеком. </a:t>
            </a:r>
            <a:endParaRPr lang="ru-RU" sz="2800" dirty="0"/>
          </a:p>
        </p:txBody>
      </p:sp>
      <p:pic>
        <p:nvPicPr>
          <p:cNvPr id="4" name="Содержимое 3" descr="Región_económica_del_Volg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0879" y="2533650"/>
            <a:ext cx="3033121" cy="4324350"/>
          </a:xfrm>
        </p:spPr>
      </p:pic>
    </p:spTree>
    <p:extLst>
      <p:ext uri="{BB962C8B-B14F-4D97-AF65-F5344CB8AC3E}">
        <p14:creationId xmlns:p14="http://schemas.microsoft.com/office/powerpoint/2010/main" val="19134708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428604"/>
            <a:ext cx="5072066" cy="6429396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На сегодняшний день здесь производится около 50% всей продукции сельского хозяйства страны, расположено много городов, где сконцентрировано приблизительно 45% промышленного производства страны. Все это приводит к катастрофическому ухудшению экологической ситуации. К сожалению, речная вода превращается в коктейль из таких загрязнений, как соединения азота, тяжелые металлы, фенолы, нефтепродукты, органика и др. В Республике Калмыкии сильно пострадало озеро Сарпа, куда без очистки сбрасываются коллекторно-дренажные воды с рисовых полей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Содержимое 3" descr="Smoke_over_the_river_Volg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142984"/>
            <a:ext cx="4071934" cy="3028950"/>
          </a:xfrm>
        </p:spPr>
      </p:pic>
      <p:pic>
        <p:nvPicPr>
          <p:cNvPr id="10" name="Содержимое 9" descr="280px-Sarpa_lake_0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2066" y="4094902"/>
            <a:ext cx="4071934" cy="2763098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62865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50-80-х годах был построен каскад ГЭС, в результате река была превращена в цепочку водохранилищ. Эти ГЭС были построены по нескольким причинам:</a:t>
            </a:r>
            <a:br>
              <a:rPr lang="ru-RU" dirty="0" smtClean="0"/>
            </a:br>
            <a:r>
              <a:rPr lang="ru-RU" dirty="0" smtClean="0"/>
              <a:t> 1. Увеличить производство электроэнергии, чтобы покрывать «пиковые» нагрузки в энергосистеме</a:t>
            </a:r>
            <a:br>
              <a:rPr lang="ru-RU" dirty="0" smtClean="0"/>
            </a:br>
            <a:r>
              <a:rPr lang="ru-RU" dirty="0" smtClean="0"/>
              <a:t>2.Улучшить водоснабжение промышленных центров, условия орошения земель. </a:t>
            </a:r>
            <a:br>
              <a:rPr lang="ru-RU" dirty="0" smtClean="0"/>
            </a:br>
            <a:r>
              <a:rPr lang="ru-RU" dirty="0" smtClean="0"/>
              <a:t>3.Улучшить условия судоходства на Волге.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6286520"/>
          </a:xfrm>
        </p:spPr>
        <p:txBody>
          <a:bodyPr/>
          <a:lstStyle/>
          <a:p>
            <a:r>
              <a:rPr lang="ru-RU" dirty="0" smtClean="0"/>
              <a:t>Заранее были известны некоторые негативные последствия: </a:t>
            </a:r>
            <a:br>
              <a:rPr lang="ru-RU" dirty="0" smtClean="0"/>
            </a:br>
            <a:r>
              <a:rPr lang="ru-RU" dirty="0" smtClean="0"/>
              <a:t>1.Будут затоплены ценные пойменные и долинные земли, населённые пункты.</a:t>
            </a:r>
            <a:br>
              <a:rPr lang="ru-RU" dirty="0" smtClean="0"/>
            </a:br>
            <a:r>
              <a:rPr lang="ru-RU" dirty="0" smtClean="0"/>
              <a:t>2.Уменьшаться рыбные ресурсы. </a:t>
            </a:r>
            <a:br>
              <a:rPr lang="ru-RU" dirty="0" smtClean="0"/>
            </a:br>
            <a:r>
              <a:rPr lang="ru-RU" dirty="0" smtClean="0"/>
              <a:t>3. Ухудшится экологическая ситуация, т.к. ухудшится самоочищение речной воды. </a:t>
            </a: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62865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Но после строительства обнаружился ещё ряд проблем:</a:t>
            </a:r>
            <a:br>
              <a:rPr lang="ru-RU" sz="3200" dirty="0" smtClean="0"/>
            </a:br>
            <a:r>
              <a:rPr lang="ru-RU" sz="3200" dirty="0" smtClean="0"/>
              <a:t>1.Условия судоходства не улучшились , т.к. 1/3 часть водохранилищ- это мелководье.</a:t>
            </a:r>
            <a:br>
              <a:rPr lang="ru-RU" sz="3200" dirty="0" smtClean="0"/>
            </a:br>
            <a:r>
              <a:rPr lang="ru-RU" sz="3200" dirty="0" smtClean="0"/>
              <a:t>2.Поднялся уровень грунтовых вод в бассейне Волги, что привело к заболачиванию лесов и их гибели.</a:t>
            </a:r>
            <a:br>
              <a:rPr lang="ru-RU" sz="3200" dirty="0" smtClean="0"/>
            </a:br>
            <a:r>
              <a:rPr lang="ru-RU" sz="3200" dirty="0" smtClean="0"/>
              <a:t>3.Угроза исчезновения крупнейшего в мире стада осетровых рыб. За последние 10 лет улов осетровых рыб сократился в 10 раз.</a:t>
            </a:r>
            <a:endParaRPr lang="ru-RU" sz="3200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6" y="-315416"/>
            <a:ext cx="9134314" cy="71734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dirty="0" smtClean="0"/>
              <a:t>4.Были разрушены, затоплены, перенесены 96 городов и посёлков городского типа, 2500 сел и деревень и тысячи памятников культуры и истории.</a:t>
            </a:r>
            <a:br>
              <a:rPr lang="ru-RU" sz="3100" dirty="0" smtClean="0"/>
            </a:br>
            <a:r>
              <a:rPr lang="ru-RU" sz="3100" dirty="0" smtClean="0"/>
              <a:t>5.Прозрачность Волжской воды снизилась в десятки раз.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b="1" dirty="0" smtClean="0"/>
              <a:t>Как разрешить столь сложные проблемы?</a:t>
            </a:r>
            <a:br>
              <a:rPr lang="ru-RU" sz="36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100" dirty="0" smtClean="0"/>
              <a:t>Предлагают даже взорвать плотины ГЭС.</a:t>
            </a:r>
            <a:br>
              <a:rPr lang="ru-RU" sz="3100" dirty="0" smtClean="0"/>
            </a:br>
            <a:r>
              <a:rPr lang="ru-RU" sz="3100" dirty="0" smtClean="0"/>
              <a:t>Спустить водохранилища, вернуть Волге первоначальный вид.</a:t>
            </a:r>
            <a:br>
              <a:rPr lang="ru-RU" sz="31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24744"/>
            <a:ext cx="80648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Но</a:t>
            </a:r>
            <a:r>
              <a:rPr lang="ru-RU" sz="2800" dirty="0" smtClean="0"/>
              <a:t>: водохранилища стали отстойниками, на дне водохранилищ скопились вредные примеси. Если обнажить их дно, ветер развеет накопившиеся стоки и выбросы городов. </a:t>
            </a:r>
          </a:p>
          <a:p>
            <a:r>
              <a:rPr lang="ru-RU" sz="3200" b="1" dirty="0" smtClean="0"/>
              <a:t>Вывод: </a:t>
            </a:r>
            <a:r>
              <a:rPr lang="ru-RU" sz="2800" dirty="0" smtClean="0"/>
              <a:t>загрязнение воздуха достигнет катастрофической концентрации. Мы создадим новые проблемы. Необходим тщательный прогноз последствий вмешательства в природный комплекс Волги.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1362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299</TotalTime>
  <Words>491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Georgia</vt:lpstr>
      <vt:lpstr>Times New Roman</vt:lpstr>
      <vt:lpstr>Trebuchet MS</vt:lpstr>
      <vt:lpstr>Wingdings 2</vt:lpstr>
      <vt:lpstr>Городская</vt:lpstr>
      <vt:lpstr>Экологические проблемы Поволжья. </vt:lpstr>
      <vt:lpstr>Поволжье — в широком смысле — вся территория, прилегающая к течению Волги. Даже само слово «Поволжье» можно разделить на два слова «по» и «волга».</vt:lpstr>
      <vt:lpstr>Поволжье — в широком смысле — вся территория, прилегающая к течению Волги. Даже само слово «Поволжье» можно разделить на два слова «по» и «волга».И основные экологические проблемы  возникают из-за загрязнения этой великой реки человеком. </vt:lpstr>
      <vt:lpstr>На сегодняшний день здесь производится около 50% всей продукции сельского хозяйства страны, расположено много городов, где сконцентрировано приблизительно 45% промышленного производства страны. Все это приводит к катастрофическому ухудшению экологической ситуации. К сожалению, речная вода превращается в коктейль из таких загрязнений, как соединения азота, тяжелые металлы, фенолы, нефтепродукты, органика и др. В Республике Калмыкии сильно пострадало озеро Сарпа, куда без очистки сбрасываются коллекторно-дренажные воды с рисовых полей.</vt:lpstr>
      <vt:lpstr>В 50-80-х годах был построен каскад ГЭС, в результате река была превращена в цепочку водохранилищ. Эти ГЭС были построены по нескольким причинам:  1. Увеличить производство электроэнергии, чтобы покрывать «пиковые» нагрузки в энергосистеме 2.Улучшить водоснабжение промышленных центров, условия орошения земель.  3.Улучшить условия судоходства на Волге.</vt:lpstr>
      <vt:lpstr>Заранее были известны некоторые негативные последствия:  1.Будут затоплены ценные пойменные и долинные земли, населённые пункты. 2.Уменьшаться рыбные ресурсы.  3. Ухудшится экологическая ситуация, т.к. ухудшится самоочищение речной воды. </vt:lpstr>
      <vt:lpstr>Но после строительства обнаружился ещё ряд проблем: 1.Условия судоходства не улучшились , т.к. 1/3 часть водохранилищ- это мелководье. 2.Поднялся уровень грунтовых вод в бассейне Волги, что привело к заболачиванию лесов и их гибели. 3.Угроза исчезновения крупнейшего в мире стада осетровых рыб. За последние 10 лет улов осетровых рыб сократился в 10 раз.</vt:lpstr>
      <vt:lpstr>     4.Были разрушены, затоплены, перенесены 96 городов и посёлков городского типа, 2500 сел и деревень и тысячи памятников культуры и истории. 5.Прозрачность Волжской воды снизилась в десятки раз.  Как разрешить столь сложные проблемы?  Предлагают даже взорвать плотины ГЭС. Спустить водохранилища, вернуть Волге первоначальный вид.  </vt:lpstr>
      <vt:lpstr>Презентация PowerPoint</vt:lpstr>
      <vt:lpstr>Создание в бассейне Волги крупной промышленности, загрязняющей ее воды, интенсивное развитие речного транспорта, сельское хозяйство, применяющее в больших объемах минеральные удобрения, значительная часть которых смывается в Волгу, непродуманное строительство гидроэлектростанций пагубно влияют на Волгу. В настоящее время стоит задача спасения Волги, вывода ее из состояния экологического бедствия, возвращение России великой реки. </vt:lpstr>
      <vt:lpstr>Жигулевская ГЭС</vt:lpstr>
      <vt:lpstr>Презентация PowerPoint</vt:lpstr>
      <vt:lpstr>Сброс промышленных отходов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Экологические проблемы поволжья.</dc:title>
  <dc:creator>Дима</dc:creator>
  <cp:lastModifiedBy>Кабинет №4</cp:lastModifiedBy>
  <cp:revision>32</cp:revision>
  <dcterms:created xsi:type="dcterms:W3CDTF">2015-01-22T14:19:38Z</dcterms:created>
  <dcterms:modified xsi:type="dcterms:W3CDTF">2022-01-31T08:26:46Z</dcterms:modified>
</cp:coreProperties>
</file>