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0" r:id="rId9"/>
    <p:sldId id="271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8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29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68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42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13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76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43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55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60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71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180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DEDA-B64B-4454-BD62-EFA0D9A3259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D806C-06B3-479E-A1FA-D9A067D73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09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201929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«Художник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режиссёр –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оператор»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«Художественное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в игровом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фильме»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изобразительного искусства в 8 классе</a:t>
            </a:r>
          </a:p>
        </p:txBody>
      </p:sp>
    </p:spTree>
    <p:extLst>
      <p:ext uri="{BB962C8B-B14F-4D97-AF65-F5344CB8AC3E}">
        <p14:creationId xmlns="" xmlns:p14="http://schemas.microsoft.com/office/powerpoint/2010/main" val="8632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365125"/>
            <a:ext cx="6400800" cy="72072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 и оператор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085850"/>
            <a:ext cx="5867400" cy="5091113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ежиссёр и оператор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не начав снимать, должны видеть будущий фильм, каждый его эпизод, с учетом, что их «картинка» будет двигающаяся и говорящая. Еще перед началом съемки какой-либо сцены режиссёр определяет, откуда выходят актеры, где находится камера, в каком ракурсе и при каком освещении их будут снимать. Каждый план выстраивается композиционно и по времени с учётом движения камеры и актеров, их нахождение в кадре.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на основе работы режиссёра и художника определяет визуальное решение фильма, его изобразительный строй и настроение.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lusana.ru/files/18270/268/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408432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nteresnyefakty.org/wp-content/uploads/andrej-tarkovskij-na-semochnoj-ploshhad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9" y="1764583"/>
            <a:ext cx="3736975" cy="2331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9.userapi.com/yDwzozTzTMHjiieMDoZDcormKQ8dtDFoZKa_og/nOwz7qWkPS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873084"/>
            <a:ext cx="3025959" cy="1860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konkurs.senat.org/wp-content/uploads/2020/05/roman-karmen-1152x1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71" y="3859968"/>
            <a:ext cx="2108597" cy="2811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61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58674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и грим в кино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238250"/>
            <a:ext cx="5867400" cy="523875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и грим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кино – средства создания образа. В кино костюм чаще всего реален и характеризует персонаж в реальной среде в требует его соответствия  правде обстановки и жизни того времени, в котором происходит действе фильма. В кино любая вещь, будь то деталь костюма или кружка на крупном плане, «играет» не менее, чем актер.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в кино возникает из суммы самых разных изображений: пейзажа и человека, вещи и игры света в их переплетении со звуком, музыкой и речью.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Невнимание к исторической и материальной достоверности среды и вещей может разрушить правду всего происходящего в фильме.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фильме сочетаются игровое искусство актеров и документальность вещей и натуры, в которой они существуют.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6009"/>
            <a:ext cx="4038600" cy="1794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63" y="2137502"/>
            <a:ext cx="5028637" cy="213717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81234"/>
            <a:ext cx="4038600" cy="2271713"/>
          </a:xfrm>
        </p:spPr>
      </p:pic>
    </p:spTree>
    <p:extLst>
      <p:ext uri="{BB962C8B-B14F-4D97-AF65-F5344CB8AC3E}">
        <p14:creationId xmlns="" xmlns:p14="http://schemas.microsoft.com/office/powerpoint/2010/main" val="40367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91100" cy="13255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в кино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авторской мысли, её глубина и образность зависит от выразительности киноязыка, от того, что мы видим на экране, как сочетается изображение со звуком.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нам надо снять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быть при этом в кадре: лицо говорящего, лицо собеседника, они оба или предмет разговора?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60" y="166688"/>
            <a:ext cx="4309668" cy="24249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2419747"/>
            <a:ext cx="4402667" cy="2476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60" y="4844653"/>
            <a:ext cx="4092653" cy="1829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29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выполнить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аналитическую работу на тему:</a:t>
            </a:r>
          </a:p>
          <a:p>
            <a:endParaRPr 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«Почему небрежность в подборе и недостоверность обстановки в кадре могут разрушить веру в правду происходящего на экране?»</a:t>
            </a:r>
          </a:p>
        </p:txBody>
      </p:sp>
    </p:spTree>
    <p:extLst>
      <p:ext uri="{BB962C8B-B14F-4D97-AF65-F5344CB8AC3E}">
        <p14:creationId xmlns="" xmlns:p14="http://schemas.microsoft.com/office/powerpoint/2010/main" val="8312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5300"/>
            <a:ext cx="4686300" cy="56816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ХУДОЖНИКА В ТЕАТРЕ ХУДОЖНИК В КИНО СОЗДАЕТ ОБРАЗ РЕАЛЬНОГО МИРА, ИХ РЕАЛЬНЫХ ОБЪЕКТОВ И НАСТОЯЩИХ ВЕЩЕЙ, СУЩЕСТВУЮЩИХ В ЖИЗНИ.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24" y="283633"/>
            <a:ext cx="4667249" cy="3163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24" y="3648075"/>
            <a:ext cx="5651994" cy="2905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88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в игровом фильме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850" y="1390650"/>
            <a:ext cx="5695950" cy="53149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 не только многоязыковое искусство, но и гораздо более технологичное, коллективное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многопрофессиональное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театр.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фильма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сложный производственно-технологический процесс.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создания фильма требуется мощнейшая кинофабрика (Голливуд, Мосфильм,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Болливуд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ещё целая киноиндустрия, в которой занято множество людей различных профессий, включающие в себя, помимо производства, систему кинопроката и реализации фильма.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72" y="4184850"/>
            <a:ext cx="2130034" cy="25207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21" y="1667456"/>
            <a:ext cx="2651479" cy="2000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21" y="4252317"/>
            <a:ext cx="3826933" cy="2152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51" y="1590912"/>
            <a:ext cx="3303355" cy="2077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20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700" y="285750"/>
            <a:ext cx="5753100" cy="589121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целая группа специалистов по сюжету, диалогу и т.п.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Режиссёр-постановщик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главный дирижёр всего кинопроцесса. Его окружают ассистенты, помощники, режиссёры по монтажу, массовке, кастингу и т.д.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Оператор-постановщик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он руководит не только ассистентами и помощниками, но и целыми цехами (осветительным).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Художник-постановщик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помощники: художники по костюму, гриму, компьютерной графике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71" y="61840"/>
            <a:ext cx="3421965" cy="22813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98" y="1720494"/>
            <a:ext cx="3801502" cy="2508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29100"/>
            <a:ext cx="3714750" cy="247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39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248650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сторона фильма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047750"/>
            <a:ext cx="7277100" cy="55435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сторона фильма,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визуальное решение – то, что мы видим на экране, является коллективным художественным творчеством и не ограничивается только работой художника. Это совокупный результат творческого процесса.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в содружестве с режиссёром и под его руководством,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кинохудожник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 свободен в рамках общего художественного замысла.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экране художник создает реальную плоть мира, его реальный образ во всех его деталях.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Рисуя эскизы интерьеров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участвуя в выборе натуры художник-постановщик воплощает общий замысел и образ будущего фильма. От точности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художника визуального облика и стиля всего фильма зависит облик и мест действия и каждой из деталей, «играющих в кадре».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913726"/>
            <a:ext cx="2876550" cy="19028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365125"/>
            <a:ext cx="3543300" cy="1767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13" y="3209601"/>
            <a:ext cx="2567337" cy="1747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864151"/>
            <a:ext cx="3023616" cy="1917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791" y="4683485"/>
            <a:ext cx="1296759" cy="2098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3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1550" cy="83502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Видеоряд фильма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09700"/>
            <a:ext cx="5181600" cy="516254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Видеоряд фильма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состоящий из лиц героев, живой природы и мира вещей, в котором они живут, несёт на себе отпечаток работы и таланта художника-постановщика и его команды.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кино вещи не театрально-бутафорские, а настоящие.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всего многообразия этой вещной среды начинается с эскизов и чертежей и заканчивается воплощением в материале, она становится важнейшей составляющей образа фильма.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65125"/>
            <a:ext cx="3810000" cy="2540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82" y="2287482"/>
            <a:ext cx="3132236" cy="2227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4343399"/>
            <a:ext cx="2948450" cy="2228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53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4150" cy="9302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С. Бондарчука «Война и мир»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4" y="1295400"/>
            <a:ext cx="8427285" cy="5410200"/>
          </a:xfrm>
        </p:spPr>
      </p:pic>
    </p:spTree>
    <p:extLst>
      <p:ext uri="{BB962C8B-B14F-4D97-AF65-F5344CB8AC3E}">
        <p14:creationId xmlns="" xmlns:p14="http://schemas.microsoft.com/office/powerpoint/2010/main" val="6051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«Красавица и чудовище» 2017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(режиссёр Билл    Кондон)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kinopoisk-image/1600647/cfcfff02-c58f-4135-b62f-70c4bde68163/960x9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1497106"/>
            <a:ext cx="6537221" cy="4354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kinopoisk-image/1773646/8d205b54-26da-41aa-a434-5bf100fd4dfe/960x9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68" y="3373438"/>
            <a:ext cx="5696125" cy="3233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14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«Мы из будущего» 2008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(режиссёр Андрей Малюков)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g3.goodfon.ru/original/2400x1600/d/45/my-iz-buduschego-kadr-fil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689895"/>
            <a:ext cx="5524500" cy="368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mk.ru/upload/entities/2018/11/01/photoreportsImages/detailPicture/24/5c/19/78/7749252_7727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5464"/>
            <a:ext cx="5593159" cy="3473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28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709</Words>
  <Application>Microsoft Office PowerPoint</Application>
  <PresentationFormat>Произвольный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«Художник – режиссёр – оператор» «Художественное творчество в игровом фильме»</vt:lpstr>
      <vt:lpstr>Слайд 2</vt:lpstr>
      <vt:lpstr>Художественное творчество в игровом фильме</vt:lpstr>
      <vt:lpstr>Слайд 4</vt:lpstr>
      <vt:lpstr>Изобразительная сторона фильма</vt:lpstr>
      <vt:lpstr>Видеоряд фильма</vt:lpstr>
      <vt:lpstr>Фильм С. Бондарчука «Война и мир»</vt:lpstr>
      <vt:lpstr>«Красавица и чудовище» 2017 (режиссёр Билл    Кондон) </vt:lpstr>
      <vt:lpstr> «Мы из будущего» 2008 (режиссёр Андрей Малюков)</vt:lpstr>
      <vt:lpstr>Режиссёр и оператор</vt:lpstr>
      <vt:lpstr>Костюм и грим в кино</vt:lpstr>
      <vt:lpstr> Диалог в кино</vt:lpstr>
      <vt:lpstr>Домашнее задание: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– режиссёр – оператор ИЗО 8 класс</dc:title>
  <dc:creator>Пользователь</dc:creator>
  <cp:lastModifiedBy>Пользователь</cp:lastModifiedBy>
  <cp:revision>26</cp:revision>
  <dcterms:created xsi:type="dcterms:W3CDTF">2021-01-26T12:49:46Z</dcterms:created>
  <dcterms:modified xsi:type="dcterms:W3CDTF">2022-01-31T08:09:03Z</dcterms:modified>
</cp:coreProperties>
</file>