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1" r:id="rId6"/>
    <p:sldId id="260" r:id="rId7"/>
    <p:sldId id="265" r:id="rId8"/>
    <p:sldId id="262" r:id="rId9"/>
    <p:sldId id="263" r:id="rId10"/>
    <p:sldId id="264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72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D7E3563-1314-46A6-9FCB-05385D7C6251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42ACA12-275A-4553-AA3A-3A52C9B8142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3563-1314-46A6-9FCB-05385D7C6251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CA12-275A-4553-AA3A-3A52C9B814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3563-1314-46A6-9FCB-05385D7C6251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CA12-275A-4553-AA3A-3A52C9B814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D7E3563-1314-46A6-9FCB-05385D7C6251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42ACA12-275A-4553-AA3A-3A52C9B8142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D7E3563-1314-46A6-9FCB-05385D7C6251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42ACA12-275A-4553-AA3A-3A52C9B8142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3563-1314-46A6-9FCB-05385D7C6251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CA12-275A-4553-AA3A-3A52C9B8142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3563-1314-46A6-9FCB-05385D7C6251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CA12-275A-4553-AA3A-3A52C9B81427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D7E3563-1314-46A6-9FCB-05385D7C6251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42ACA12-275A-4553-AA3A-3A52C9B8142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3563-1314-46A6-9FCB-05385D7C6251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ACA12-275A-4553-AA3A-3A52C9B814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D7E3563-1314-46A6-9FCB-05385D7C6251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42ACA12-275A-4553-AA3A-3A52C9B81427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D7E3563-1314-46A6-9FCB-05385D7C6251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42ACA12-275A-4553-AA3A-3A52C9B81427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D7E3563-1314-46A6-9FCB-05385D7C6251}" type="datetimeFigureOut">
              <a:rPr lang="ru-RU" smtClean="0"/>
              <a:t>07.11.2021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42ACA12-275A-4553-AA3A-3A52C9B8142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kern="100" dirty="0">
                <a:solidFill>
                  <a:schemeClr val="tx1"/>
                </a:solidFill>
                <a:latin typeface="Times New Roman"/>
                <a:ea typeface="Times New Roman"/>
              </a:rPr>
              <a:t>Реальность и фантазия в творчестве художника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888" y="5445224"/>
            <a:ext cx="5310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 изобразительного искусства в 6 классе</a:t>
            </a:r>
          </a:p>
        </p:txBody>
      </p:sp>
    </p:spTree>
    <p:extLst>
      <p:ext uri="{BB962C8B-B14F-4D97-AF65-F5344CB8AC3E}">
        <p14:creationId xmlns:p14="http://schemas.microsoft.com/office/powerpoint/2010/main" val="2141321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41176" y="260648"/>
            <a:ext cx="7467600" cy="67667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 а также к натюрморту.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33" y="980728"/>
            <a:ext cx="6662737" cy="552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57500"/>
            <a:ext cx="7467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44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Домашнее задание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24744"/>
            <a:ext cx="7467600" cy="534920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Изобразить фантастический мир.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Используйте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краски разных цветов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Замысел своей работы вы можете позаимствовать из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любых русских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народных сказок.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92" y="2772972"/>
            <a:ext cx="26003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011" y="3487347"/>
            <a:ext cx="3034208" cy="25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07271"/>
            <a:ext cx="223224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53" y="4391425"/>
            <a:ext cx="1993404" cy="229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1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33330"/>
            <a:ext cx="7467600" cy="55936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М.З.Шагал. «Прогулка»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19"/>
            <a:ext cx="5112568" cy="5441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548680"/>
            <a:ext cx="30243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Когда мы смотрим на картины художников, нам трудно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определить: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реальность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фантазия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что изобразил мастер.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…Разве может быть так, чтоб люди летали? В этом произведении выражена реальность, правда чувств художника…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7949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/>
          </a:bodyPr>
          <a:lstStyle/>
          <a:p>
            <a:r>
              <a:rPr lang="ru-RU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Творческое  воображение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необходимо мастеру  для  создания  произведения.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696744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80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5688" y="980728"/>
            <a:ext cx="2808312" cy="324036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Порой художник изображает не действительность, а фантастический мир, для того чтобы передать  зрителю своё настроение.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19268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68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12160" y="1484784"/>
            <a:ext cx="3024336" cy="136815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Такое право на вымысел отличает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искусство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науки</a:t>
            </a:r>
            <a:r>
              <a:rPr lang="ru-RU" b="1" dirty="0" smtClean="0">
                <a:solidFill>
                  <a:srgbClr val="00B050"/>
                </a:solidFill>
              </a:rPr>
              <a:t>.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3648"/>
            <a:ext cx="561662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239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220072" y="1600200"/>
            <a:ext cx="3456384" cy="319695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Творческое воображение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необходимо для того, чтобы сочинять, но не менее - для того, чтобы видеть и понимать окружающий мир и самого себя.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392488" cy="612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08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6377" y="836712"/>
            <a:ext cx="3496104" cy="487375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В. Васнецов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«Иван Царевич на Сером Волке»</a:t>
            </a:r>
          </a:p>
          <a:p>
            <a:pPr marL="0" indent="0">
              <a:buNone/>
            </a:pPr>
            <a:r>
              <a:rPr lang="ru-RU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Ценность искусства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в том, чтобы обмануть зрителя, заставить его принять изображение за саму реальность, а в подлинности чувств и переживаний, передаваемых художником зрителю.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5040560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367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76256" y="1052736"/>
            <a:ext cx="2056656" cy="28803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относится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только к портрету и картинам со сложным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сюжетом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655272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482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476672"/>
            <a:ext cx="7467600" cy="72008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…но и к пейзажу…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416824" cy="522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9626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88</TotalTime>
  <Words>208</Words>
  <Application>Microsoft Office PowerPoint</Application>
  <PresentationFormat>Экран (4:3)</PresentationFormat>
  <Paragraphs>20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Century Schoolbook</vt:lpstr>
      <vt:lpstr>Times New Roman</vt:lpstr>
      <vt:lpstr>Wingdings</vt:lpstr>
      <vt:lpstr>Wingdings 2</vt:lpstr>
      <vt:lpstr>Эркер</vt:lpstr>
      <vt:lpstr>Реальность и фантазия в творчестве художника</vt:lpstr>
      <vt:lpstr>М.З.Шагал. «Прогулка»</vt:lpstr>
      <vt:lpstr>Творческое  воображение  необходимо мастеру  для  создания  произведения.</vt:lpstr>
      <vt:lpstr>Порой художник изображает не действительность, а фантастический мир, для того чтобы передать  зрителю своё настроение.</vt:lpstr>
      <vt:lpstr>Презентация PowerPoint</vt:lpstr>
      <vt:lpstr>Презентация PowerPoint</vt:lpstr>
      <vt:lpstr>Задание</vt:lpstr>
      <vt:lpstr>Презентация PowerPoint</vt:lpstr>
      <vt:lpstr>Презентация PowerPoint</vt:lpstr>
      <vt:lpstr>Презентация PowerPoint</vt:lpstr>
      <vt:lpstr>                        Домашнее задание: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Реальность и фантазия в творчестве художника</dc:title>
  <dc:creator>людмила</dc:creator>
  <cp:lastModifiedBy>Лена</cp:lastModifiedBy>
  <cp:revision>13</cp:revision>
  <dcterms:created xsi:type="dcterms:W3CDTF">2014-11-04T13:23:19Z</dcterms:created>
  <dcterms:modified xsi:type="dcterms:W3CDTF">2021-11-07T17:36:17Z</dcterms:modified>
</cp:coreProperties>
</file>