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Лошадка 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(дымковская </a:t>
            </a:r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игрушка)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6 дымка\3.jpg"/>
          <p:cNvPicPr>
            <a:picLocks noChangeAspect="1" noChangeArrowheads="1"/>
          </p:cNvPicPr>
          <p:nvPr/>
        </p:nvPicPr>
        <p:blipFill>
          <a:blip r:embed="rId2" cstate="print"/>
          <a:srcRect l="56229" t="4717" r="11648" b="60783"/>
          <a:stretch>
            <a:fillRect/>
          </a:stretch>
        </p:blipFill>
        <p:spPr bwMode="auto">
          <a:xfrm>
            <a:off x="5868144" y="2420888"/>
            <a:ext cx="3024336" cy="4135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700808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Порядок работы</a:t>
            </a:r>
            <a:r>
              <a:rPr lang="ru-RU" b="1" i="1" u="sng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b="1" i="1" u="sng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Делим </a:t>
            </a:r>
            <a:r>
              <a:rPr lang="ru-RU" b="1" i="1" dirty="0" smtClean="0">
                <a:solidFill>
                  <a:srgbClr val="002060"/>
                </a:solidFill>
              </a:rPr>
              <a:t>глину (</a:t>
            </a:r>
            <a:r>
              <a:rPr lang="ru-RU" b="1" i="1" dirty="0" err="1" smtClean="0">
                <a:solidFill>
                  <a:srgbClr val="002060"/>
                </a:solidFill>
              </a:rPr>
              <a:t>пластелин</a:t>
            </a:r>
            <a:r>
              <a:rPr lang="ru-RU" b="1" i="1" dirty="0" smtClean="0">
                <a:solidFill>
                  <a:srgbClr val="002060"/>
                </a:solidFill>
              </a:rPr>
              <a:t>) </a:t>
            </a:r>
            <a:r>
              <a:rPr lang="ru-RU" b="1" i="1" dirty="0" smtClean="0">
                <a:solidFill>
                  <a:srgbClr val="002060"/>
                </a:solidFill>
              </a:rPr>
              <a:t>на части(рис.1);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Туловище катаем в форме цилиндра;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Ноги катаем в виде конусов, основание каждого конуса нужно скосить, чтобы удобнее прикреплять ноги к туловищу;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Голова - изогнутый валик;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Рожки – изогнутые конусы;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Готовим мелкие детали – уши, гриву-косичку и  хвостик-кренделёк;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Соединяем все части фигурки (рис.2), придаём фигурке устойчивость, аккуратно сглаживаем швы;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260648"/>
            <a:ext cx="3427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Лошадка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6 дымка\3.jpg"/>
          <p:cNvPicPr>
            <a:picLocks noChangeAspect="1" noChangeArrowheads="1"/>
          </p:cNvPicPr>
          <p:nvPr/>
        </p:nvPicPr>
        <p:blipFill>
          <a:blip r:embed="rId2" cstate="print"/>
          <a:srcRect l="10139" t="4642" r="11648" b="8018"/>
          <a:stretch>
            <a:fillRect/>
          </a:stretch>
        </p:blipFill>
        <p:spPr bwMode="auto">
          <a:xfrm>
            <a:off x="4644008" y="399330"/>
            <a:ext cx="4032448" cy="619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ЛЫКОВА\ЛЫКОВА ЛЕПКА\ч.6 дымка\3а.jpg"/>
          <p:cNvPicPr>
            <a:picLocks noChangeAspect="1" noChangeArrowheads="1"/>
          </p:cNvPicPr>
          <p:nvPr/>
        </p:nvPicPr>
        <p:blipFill>
          <a:blip r:embed="rId2" cstate="print"/>
          <a:srcRect l="7451" t="10009" r="6389" b="46240"/>
          <a:stretch>
            <a:fillRect/>
          </a:stretch>
        </p:blipFill>
        <p:spPr bwMode="auto">
          <a:xfrm>
            <a:off x="683568" y="620688"/>
            <a:ext cx="7830039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ЛЫКОВА\ЛЫКОВА ЛЕПКА\ч.6 дымка\3а.jpg"/>
          <p:cNvPicPr>
            <a:picLocks noChangeAspect="1" noChangeArrowheads="1"/>
          </p:cNvPicPr>
          <p:nvPr/>
        </p:nvPicPr>
        <p:blipFill>
          <a:blip r:embed="rId2" cstate="print"/>
          <a:srcRect l="3745" t="52413" r="5462" b="3836"/>
          <a:stretch>
            <a:fillRect/>
          </a:stretch>
        </p:blipFill>
        <p:spPr bwMode="auto">
          <a:xfrm>
            <a:off x="539552" y="692696"/>
            <a:ext cx="8142443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81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 Lenovo</cp:lastModifiedBy>
  <cp:revision>14</cp:revision>
  <dcterms:created xsi:type="dcterms:W3CDTF">2013-09-27T15:34:26Z</dcterms:created>
  <dcterms:modified xsi:type="dcterms:W3CDTF">2023-01-09T19:46:31Z</dcterms:modified>
</cp:coreProperties>
</file>